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33B"/>
    <a:srgbClr val="A54C0F"/>
    <a:srgbClr val="ED7D31"/>
    <a:srgbClr val="990000"/>
    <a:srgbClr val="FFFFFF"/>
    <a:srgbClr val="2E75B6"/>
    <a:srgbClr val="DA9710"/>
    <a:srgbClr val="5B9BD5"/>
    <a:srgbClr val="C0000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25" autoAdjust="0"/>
    <p:restoredTop sz="95059" autoAdjust="0"/>
  </p:normalViewPr>
  <p:slideViewPr>
    <p:cSldViewPr snapToGrid="0" showGuides="1">
      <p:cViewPr varScale="1">
        <p:scale>
          <a:sx n="93" d="100"/>
          <a:sy n="93" d="100"/>
        </p:scale>
        <p:origin x="102" y="420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On-Device Training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314E-1E45-439B-8B37-7EFDD855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Speed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E4A70-2916-4AFB-BA5C-A0D84E00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수정한 어플리케이션은 메모리에 </a:t>
            </a:r>
            <a:r>
              <a:rPr lang="en-US" altLang="ko-KR" dirty="0"/>
              <a:t>1700</a:t>
            </a:r>
            <a:r>
              <a:rPr lang="ko-KR" altLang="en-US" dirty="0"/>
              <a:t>장을 저장</a:t>
            </a:r>
            <a:endParaRPr lang="en-US" altLang="ko-KR" dirty="0"/>
          </a:p>
          <a:p>
            <a:r>
              <a:rPr lang="ko-KR" altLang="en-US" dirty="0"/>
              <a:t>학습 속도를 실험</a:t>
            </a:r>
            <a:endParaRPr lang="en-US" altLang="ko-KR" dirty="0"/>
          </a:p>
          <a:p>
            <a:pPr lvl="1"/>
            <a:r>
              <a:rPr lang="ko-KR" altLang="en-US" dirty="0"/>
              <a:t>기존의 어플리케이션에 </a:t>
            </a:r>
            <a:r>
              <a:rPr lang="en-US" altLang="ko-KR" dirty="0"/>
              <a:t>1700</a:t>
            </a:r>
            <a:r>
              <a:rPr lang="ko-KR" altLang="en-US" dirty="0"/>
              <a:t>장을 저장 후 학습</a:t>
            </a:r>
            <a:endParaRPr lang="en-US" altLang="ko-KR" dirty="0"/>
          </a:p>
          <a:p>
            <a:pPr lvl="1"/>
            <a:r>
              <a:rPr lang="ko-KR" altLang="en-US" dirty="0"/>
              <a:t>수정한 어플리케이션에 </a:t>
            </a:r>
            <a:r>
              <a:rPr lang="en-US" altLang="ko-KR" dirty="0"/>
              <a:t>1700</a:t>
            </a:r>
            <a:r>
              <a:rPr lang="ko-KR" altLang="en-US" dirty="0"/>
              <a:t>장을 저장 후 학습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두 어플리케이션 모두 </a:t>
            </a:r>
            <a:r>
              <a:rPr lang="en-US" altLang="ko-KR" dirty="0"/>
              <a:t>1.1</a:t>
            </a:r>
            <a:r>
              <a:rPr lang="ko-KR" altLang="en-US" dirty="0"/>
              <a:t> </a:t>
            </a:r>
            <a:r>
              <a:rPr lang="en-US" altLang="ko-KR" dirty="0"/>
              <a:t>~ 1.3</a:t>
            </a:r>
            <a:r>
              <a:rPr lang="ko-KR" altLang="en-US" dirty="0"/>
              <a:t>초 정도 소요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B5910A-47A1-4018-A250-0E355B10B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3E89-526A-4B60-A79C-A07097D9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FileChannel</a:t>
            </a:r>
            <a:r>
              <a:rPr lang="en-US" altLang="ko-KR" dirty="0"/>
              <a:t>, </a:t>
            </a:r>
            <a:r>
              <a:rPr lang="en-US" altLang="ko-KR" dirty="0" err="1"/>
              <a:t>ByteBuffer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A59F9-AB72-464A-9096-DE7906FF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/>
              <a:t>FileChannel</a:t>
            </a:r>
            <a:r>
              <a:rPr lang="ko-KR" altLang="en-US" dirty="0"/>
              <a:t>과 </a:t>
            </a:r>
            <a:r>
              <a:rPr lang="en-US" altLang="ko-KR" i="1" dirty="0" err="1"/>
              <a:t>ByteBuffer.asFloatBuffer</a:t>
            </a:r>
            <a:r>
              <a:rPr lang="en-US" altLang="ko-KR" i="1" dirty="0"/>
              <a:t>()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Write </a:t>
            </a:r>
          </a:p>
          <a:p>
            <a:pPr lvl="1"/>
            <a:r>
              <a:rPr lang="en-US" altLang="ko-KR" i="1" dirty="0" err="1"/>
              <a:t>FileChannel.position</a:t>
            </a:r>
            <a:r>
              <a:rPr lang="en-US" altLang="ko-KR" i="1" dirty="0"/>
              <a:t>()</a:t>
            </a:r>
            <a:r>
              <a:rPr lang="ko-KR" altLang="en-US" dirty="0"/>
              <a:t>을 통해 포인터 이동</a:t>
            </a:r>
            <a:endParaRPr lang="en-US" altLang="ko-KR" dirty="0"/>
          </a:p>
          <a:p>
            <a:pPr lvl="1"/>
            <a:r>
              <a:rPr lang="en-US" altLang="ko-KR" i="1" dirty="0" err="1"/>
              <a:t>ByteBuffer</a:t>
            </a:r>
            <a:r>
              <a:rPr lang="ko-KR" altLang="en-US" dirty="0"/>
              <a:t>의 크기를 할당</a:t>
            </a:r>
            <a:endParaRPr lang="en-US" altLang="ko-KR" dirty="0"/>
          </a:p>
          <a:p>
            <a:pPr lvl="1"/>
            <a:r>
              <a:rPr lang="en-US" altLang="ko-KR" i="1" dirty="0" err="1"/>
              <a:t>ByteBuffer.asFloatBuffer</a:t>
            </a:r>
            <a:r>
              <a:rPr lang="en-US" altLang="ko-KR" i="1" dirty="0"/>
              <a:t>().put()</a:t>
            </a:r>
            <a:r>
              <a:rPr lang="ko-KR" altLang="en-US" dirty="0"/>
              <a:t>을 통해 </a:t>
            </a:r>
            <a:r>
              <a:rPr lang="en-US" altLang="ko-KR" dirty="0"/>
              <a:t>float[] </a:t>
            </a:r>
            <a:r>
              <a:rPr lang="ko-KR" altLang="en-US" dirty="0"/>
              <a:t>를 파일에 저장 </a:t>
            </a:r>
            <a:endParaRPr lang="en-US" altLang="ko-KR" dirty="0"/>
          </a:p>
          <a:p>
            <a:r>
              <a:rPr lang="en-US" altLang="ko-KR" dirty="0"/>
              <a:t>Read</a:t>
            </a:r>
          </a:p>
          <a:p>
            <a:pPr lvl="1"/>
            <a:r>
              <a:rPr lang="en-US" altLang="ko-KR" i="1" dirty="0" err="1"/>
              <a:t>FileChannel.position</a:t>
            </a:r>
            <a:r>
              <a:rPr lang="en-US" altLang="ko-KR" i="1" dirty="0"/>
              <a:t>()</a:t>
            </a:r>
            <a:r>
              <a:rPr lang="ko-KR" altLang="en-US" dirty="0"/>
              <a:t>을 통해 포인터 이동</a:t>
            </a:r>
            <a:endParaRPr lang="en-US" altLang="ko-KR" dirty="0"/>
          </a:p>
          <a:p>
            <a:pPr lvl="1"/>
            <a:r>
              <a:rPr lang="en-US" altLang="ko-KR" i="1" dirty="0" err="1"/>
              <a:t>ByteBuffer</a:t>
            </a:r>
            <a:r>
              <a:rPr lang="ko-KR" altLang="en-US" dirty="0"/>
              <a:t>의 크기를 할당</a:t>
            </a:r>
            <a:endParaRPr lang="en-US" altLang="ko-KR" dirty="0"/>
          </a:p>
          <a:p>
            <a:pPr lvl="1"/>
            <a:r>
              <a:rPr lang="en-US" altLang="ko-KR" i="1" dirty="0" err="1"/>
              <a:t>ByteBuffer.asFloatBuffer</a:t>
            </a:r>
            <a:r>
              <a:rPr lang="en-US" altLang="ko-KR" i="1" dirty="0"/>
              <a:t>().get()</a:t>
            </a:r>
            <a:r>
              <a:rPr lang="ko-KR" altLang="en-US" dirty="0"/>
              <a:t>을 통해 </a:t>
            </a:r>
            <a:r>
              <a:rPr lang="en-US" altLang="ko-KR" dirty="0"/>
              <a:t>float[] </a:t>
            </a:r>
            <a:r>
              <a:rPr lang="ko-KR" altLang="en-US" dirty="0"/>
              <a:t>를 그대로 읽음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ED13B-481B-40AA-A223-17295D1E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CF0B-706B-4FD6-80D6-AD774B3D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speed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AF6FF-3F6A-4181-990D-8EBAA9A0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1700</a:t>
            </a:r>
            <a:r>
              <a:rPr lang="ko-KR" altLang="en-US" dirty="0"/>
              <a:t>장 메모리에 저장</a:t>
            </a:r>
            <a:r>
              <a:rPr lang="en-US" altLang="ko-KR" dirty="0"/>
              <a:t>, </a:t>
            </a:r>
            <a:r>
              <a:rPr lang="ko-KR" altLang="en-US" dirty="0"/>
              <a:t>샘플 </a:t>
            </a:r>
            <a:r>
              <a:rPr lang="en-US" altLang="ko-KR" dirty="0"/>
              <a:t>2400</a:t>
            </a:r>
            <a:r>
              <a:rPr lang="ko-KR" altLang="en-US" dirty="0"/>
              <a:t>장 추가 후 학습</a:t>
            </a:r>
            <a:endParaRPr lang="en-US" altLang="ko-KR" dirty="0"/>
          </a:p>
          <a:p>
            <a:pPr lvl="1"/>
            <a:r>
              <a:rPr lang="ko-KR" altLang="en-US" dirty="0"/>
              <a:t>샘플 추가 시간 </a:t>
            </a:r>
            <a:r>
              <a:rPr lang="en-US" altLang="ko-KR" dirty="0"/>
              <a:t>: 4</a:t>
            </a:r>
            <a:r>
              <a:rPr lang="ko-KR" altLang="en-US" dirty="0"/>
              <a:t>분 </a:t>
            </a:r>
            <a:r>
              <a:rPr lang="en-US" altLang="ko-KR" dirty="0"/>
              <a:t>25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학습 시간 </a:t>
            </a:r>
            <a:r>
              <a:rPr lang="en-US" altLang="ko-KR" dirty="0"/>
              <a:t>: 2.1</a:t>
            </a:r>
            <a:r>
              <a:rPr lang="ko-KR" altLang="en-US" dirty="0"/>
              <a:t>초 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52</a:t>
            </a:r>
            <a:r>
              <a:rPr lang="ko-KR" altLang="en-US" dirty="0"/>
              <a:t>초에 비해 상당히 큰 소요 시간 감소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07F600-ABDC-431A-9AE9-AC096E3BB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8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52CCB-A92E-4554-A454-302046E5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2243C-5589-47D1-8EB8-EF332515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방식의 성능을 클래스별 </a:t>
            </a:r>
            <a:r>
              <a:rPr lang="en-US" altLang="ko-KR" dirty="0"/>
              <a:t>10</a:t>
            </a:r>
            <a:r>
              <a:rPr lang="ko-KR" altLang="en-US" dirty="0"/>
              <a:t>장씩 </a:t>
            </a:r>
            <a:r>
              <a:rPr lang="en-US" altLang="ko-KR" dirty="0"/>
              <a:t>40</a:t>
            </a:r>
            <a:r>
              <a:rPr lang="ko-KR" altLang="en-US" dirty="0"/>
              <a:t>개의 샘플을 통해 추론 성능 검증</a:t>
            </a:r>
            <a:endParaRPr lang="en-US" altLang="ko-KR" dirty="0"/>
          </a:p>
          <a:p>
            <a:r>
              <a:rPr lang="en-US" altLang="ko-KR" dirty="0"/>
              <a:t>a, b, c, d </a:t>
            </a:r>
            <a:r>
              <a:rPr lang="ko-KR" altLang="en-US" dirty="0"/>
              <a:t>클래스는 각각 마우스</a:t>
            </a:r>
            <a:r>
              <a:rPr lang="en-US" altLang="ko-KR" dirty="0"/>
              <a:t>, USB, </a:t>
            </a:r>
            <a:r>
              <a:rPr lang="ko-KR" altLang="en-US" dirty="0"/>
              <a:t>지갑</a:t>
            </a:r>
            <a:r>
              <a:rPr lang="en-US" altLang="ko-KR" dirty="0"/>
              <a:t>, </a:t>
            </a:r>
            <a:r>
              <a:rPr lang="ko-KR" altLang="en-US" dirty="0"/>
              <a:t>휴대전화 로 실험하였음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클래스를 번갈아 가며 샘플 추가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클래스당 샘플 </a:t>
            </a:r>
            <a:r>
              <a:rPr lang="en-US" altLang="ko-KR" dirty="0"/>
              <a:t>10</a:t>
            </a:r>
            <a:r>
              <a:rPr lang="ko-KR" altLang="en-US" dirty="0"/>
              <a:t>장씩 차례로 추가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D3B4A-DCA9-47F1-8995-E59E48E03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22B003-12C8-4C07-9C14-031642325181}"/>
              </a:ext>
            </a:extLst>
          </p:cNvPr>
          <p:cNvSpPr/>
          <p:nvPr/>
        </p:nvSpPr>
        <p:spPr>
          <a:xfrm>
            <a:off x="802433" y="2790598"/>
            <a:ext cx="401216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8EE0F5-856B-4212-B965-3451AAE928F5}"/>
              </a:ext>
            </a:extLst>
          </p:cNvPr>
          <p:cNvSpPr/>
          <p:nvPr/>
        </p:nvSpPr>
        <p:spPr>
          <a:xfrm>
            <a:off x="1230297" y="2790598"/>
            <a:ext cx="401216" cy="401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6617DD-076D-400D-B19F-671672B4F370}"/>
              </a:ext>
            </a:extLst>
          </p:cNvPr>
          <p:cNvSpPr/>
          <p:nvPr/>
        </p:nvSpPr>
        <p:spPr>
          <a:xfrm>
            <a:off x="1658161" y="2790598"/>
            <a:ext cx="401216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683B74-626C-4396-A062-F53EDED00DD6}"/>
              </a:ext>
            </a:extLst>
          </p:cNvPr>
          <p:cNvSpPr/>
          <p:nvPr/>
        </p:nvSpPr>
        <p:spPr>
          <a:xfrm>
            <a:off x="8314614" y="2790598"/>
            <a:ext cx="401216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ED9DFC-92C4-4A37-974D-9C7AA497BD42}"/>
              </a:ext>
            </a:extLst>
          </p:cNvPr>
          <p:cNvSpPr/>
          <p:nvPr/>
        </p:nvSpPr>
        <p:spPr>
          <a:xfrm>
            <a:off x="8742478" y="2790598"/>
            <a:ext cx="401216" cy="401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6B75B-B682-4ABF-ADE7-3A4298C956EA}"/>
              </a:ext>
            </a:extLst>
          </p:cNvPr>
          <p:cNvSpPr/>
          <p:nvPr/>
        </p:nvSpPr>
        <p:spPr>
          <a:xfrm>
            <a:off x="9170342" y="2790598"/>
            <a:ext cx="401216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6AAD5C-157C-4A79-869E-1847DE220657}"/>
              </a:ext>
            </a:extLst>
          </p:cNvPr>
          <p:cNvCxnSpPr>
            <a:cxnSpLocks/>
          </p:cNvCxnSpPr>
          <p:nvPr/>
        </p:nvCxnSpPr>
        <p:spPr>
          <a:xfrm>
            <a:off x="531845" y="3284570"/>
            <a:ext cx="97200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9CE114-D02A-4B19-A830-CA56B8D7846C}"/>
              </a:ext>
            </a:extLst>
          </p:cNvPr>
          <p:cNvSpPr txBox="1"/>
          <p:nvPr/>
        </p:nvSpPr>
        <p:spPr>
          <a:xfrm>
            <a:off x="448314" y="3315724"/>
            <a:ext cx="15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add sequence</a:t>
            </a:r>
            <a:endParaRPr lang="ko-KR" altLang="en-US" i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13401E-F4D0-4F27-BDC5-61A365064B5A}"/>
              </a:ext>
            </a:extLst>
          </p:cNvPr>
          <p:cNvSpPr/>
          <p:nvPr/>
        </p:nvSpPr>
        <p:spPr>
          <a:xfrm>
            <a:off x="802433" y="4887484"/>
            <a:ext cx="401216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AA6E62-A059-45B1-A20B-CDFB72CA1C8D}"/>
              </a:ext>
            </a:extLst>
          </p:cNvPr>
          <p:cNvSpPr/>
          <p:nvPr/>
        </p:nvSpPr>
        <p:spPr>
          <a:xfrm>
            <a:off x="8341667" y="4883135"/>
            <a:ext cx="401216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6D7D7F-346F-4745-A1FD-075BB80E8ABC}"/>
              </a:ext>
            </a:extLst>
          </p:cNvPr>
          <p:cNvSpPr/>
          <p:nvPr/>
        </p:nvSpPr>
        <p:spPr>
          <a:xfrm>
            <a:off x="3315511" y="4887484"/>
            <a:ext cx="401216" cy="401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981810-98B8-4214-BDFF-02CF3907FF37}"/>
              </a:ext>
            </a:extLst>
          </p:cNvPr>
          <p:cNvSpPr/>
          <p:nvPr/>
        </p:nvSpPr>
        <p:spPr>
          <a:xfrm>
            <a:off x="5828589" y="4887484"/>
            <a:ext cx="401216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8F16C4-C4FA-4BE2-AAB9-1CD5A4632CD6}"/>
              </a:ext>
            </a:extLst>
          </p:cNvPr>
          <p:cNvSpPr/>
          <p:nvPr/>
        </p:nvSpPr>
        <p:spPr>
          <a:xfrm>
            <a:off x="4171036" y="4887484"/>
            <a:ext cx="401216" cy="401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A6E22-F284-4044-8238-1FF38D79A644}"/>
              </a:ext>
            </a:extLst>
          </p:cNvPr>
          <p:cNvSpPr/>
          <p:nvPr/>
        </p:nvSpPr>
        <p:spPr>
          <a:xfrm>
            <a:off x="6683507" y="4887484"/>
            <a:ext cx="401216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ED3DAF2-F46A-47D9-BC65-173CCD22F575}"/>
              </a:ext>
            </a:extLst>
          </p:cNvPr>
          <p:cNvCxnSpPr>
            <a:cxnSpLocks/>
          </p:cNvCxnSpPr>
          <p:nvPr/>
        </p:nvCxnSpPr>
        <p:spPr>
          <a:xfrm>
            <a:off x="531845" y="5381456"/>
            <a:ext cx="97200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1EFCD89-038B-44BB-A374-B49132DE33FB}"/>
              </a:ext>
            </a:extLst>
          </p:cNvPr>
          <p:cNvSpPr txBox="1"/>
          <p:nvPr/>
        </p:nvSpPr>
        <p:spPr>
          <a:xfrm>
            <a:off x="448314" y="5412610"/>
            <a:ext cx="15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add sequence</a:t>
            </a:r>
            <a:endParaRPr lang="ko-KR" altLang="en-US" i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D14293-C7E5-4470-9572-D4D8B9663366}"/>
              </a:ext>
            </a:extLst>
          </p:cNvPr>
          <p:cNvSpPr/>
          <p:nvPr/>
        </p:nvSpPr>
        <p:spPr>
          <a:xfrm>
            <a:off x="9196586" y="4883135"/>
            <a:ext cx="401216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26D7CA-17E1-46CA-82E7-7DBDE5BD0F42}"/>
              </a:ext>
            </a:extLst>
          </p:cNvPr>
          <p:cNvSpPr/>
          <p:nvPr/>
        </p:nvSpPr>
        <p:spPr>
          <a:xfrm>
            <a:off x="2513889" y="2790598"/>
            <a:ext cx="401216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5B4AD6-5AA3-4324-9BCE-548BB9BEFED4}"/>
              </a:ext>
            </a:extLst>
          </p:cNvPr>
          <p:cNvSpPr/>
          <p:nvPr/>
        </p:nvSpPr>
        <p:spPr>
          <a:xfrm>
            <a:off x="2941753" y="2790598"/>
            <a:ext cx="401216" cy="401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E92EEF-0D45-43B6-9171-2D375BBA3D3F}"/>
              </a:ext>
            </a:extLst>
          </p:cNvPr>
          <p:cNvSpPr/>
          <p:nvPr/>
        </p:nvSpPr>
        <p:spPr>
          <a:xfrm>
            <a:off x="3369617" y="2790598"/>
            <a:ext cx="401216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5938CD1-16C7-44C5-8AF9-6B5E8D48803C}"/>
              </a:ext>
            </a:extLst>
          </p:cNvPr>
          <p:cNvSpPr/>
          <p:nvPr/>
        </p:nvSpPr>
        <p:spPr>
          <a:xfrm>
            <a:off x="5076825" y="2933700"/>
            <a:ext cx="76198" cy="76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A2F8706-DA5B-4054-B69B-7F4993987D4B}"/>
              </a:ext>
            </a:extLst>
          </p:cNvPr>
          <p:cNvSpPr/>
          <p:nvPr/>
        </p:nvSpPr>
        <p:spPr>
          <a:xfrm>
            <a:off x="5420418" y="2933700"/>
            <a:ext cx="76198" cy="76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5D1C8-C216-4F76-B953-F494E0F9CE74}"/>
              </a:ext>
            </a:extLst>
          </p:cNvPr>
          <p:cNvSpPr/>
          <p:nvPr/>
        </p:nvSpPr>
        <p:spPr>
          <a:xfrm>
            <a:off x="5764011" y="2933700"/>
            <a:ext cx="76198" cy="76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FB72A4-2E0B-4AB2-B658-56A4BFBCCBC0}"/>
              </a:ext>
            </a:extLst>
          </p:cNvPr>
          <p:cNvSpPr/>
          <p:nvPr/>
        </p:nvSpPr>
        <p:spPr>
          <a:xfrm>
            <a:off x="6107096" y="2933700"/>
            <a:ext cx="76198" cy="76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3BC776E-B157-4CB4-A13E-06313BE0BDD6}"/>
              </a:ext>
            </a:extLst>
          </p:cNvPr>
          <p:cNvSpPr/>
          <p:nvPr/>
        </p:nvSpPr>
        <p:spPr>
          <a:xfrm>
            <a:off x="3743375" y="4887484"/>
            <a:ext cx="401216" cy="401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E76E8B4-8D30-4C4D-BDE6-BE96D68D863C}"/>
              </a:ext>
            </a:extLst>
          </p:cNvPr>
          <p:cNvSpPr/>
          <p:nvPr/>
        </p:nvSpPr>
        <p:spPr>
          <a:xfrm>
            <a:off x="6256048" y="4887484"/>
            <a:ext cx="401216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754C9-27C1-4B25-8D8C-67D9431FFE59}"/>
              </a:ext>
            </a:extLst>
          </p:cNvPr>
          <p:cNvSpPr/>
          <p:nvPr/>
        </p:nvSpPr>
        <p:spPr>
          <a:xfrm>
            <a:off x="8769329" y="4883135"/>
            <a:ext cx="401216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2F3C65E-E616-4C6A-B5DA-05F94171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633" y="5041067"/>
            <a:ext cx="774259" cy="8535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C1A73BB-A0F3-4520-9B4B-37BE6C10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806" y="5041067"/>
            <a:ext cx="774259" cy="8535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78D9F56-6A89-43AD-B3BC-52B1241D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65" y="5041067"/>
            <a:ext cx="774259" cy="85351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D7E325-71AF-45D9-9FB1-694EC68F7409}"/>
              </a:ext>
            </a:extLst>
          </p:cNvPr>
          <p:cNvSpPr/>
          <p:nvPr/>
        </p:nvSpPr>
        <p:spPr>
          <a:xfrm>
            <a:off x="1230297" y="4887484"/>
            <a:ext cx="401216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E5E3BE-E5A2-4FC2-AAA6-329EDBE900EF}"/>
              </a:ext>
            </a:extLst>
          </p:cNvPr>
          <p:cNvSpPr/>
          <p:nvPr/>
        </p:nvSpPr>
        <p:spPr>
          <a:xfrm>
            <a:off x="1656863" y="4887484"/>
            <a:ext cx="401216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2AC341-14EC-4788-B321-24F375656B9A}"/>
              </a:ext>
            </a:extLst>
          </p:cNvPr>
          <p:cNvSpPr/>
          <p:nvPr/>
        </p:nvSpPr>
        <p:spPr>
          <a:xfrm>
            <a:off x="2086025" y="2790598"/>
            <a:ext cx="401216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2FBCD32-1567-45A0-A8F7-71CB851F2DEA}"/>
              </a:ext>
            </a:extLst>
          </p:cNvPr>
          <p:cNvSpPr/>
          <p:nvPr/>
        </p:nvSpPr>
        <p:spPr>
          <a:xfrm>
            <a:off x="3797481" y="2790598"/>
            <a:ext cx="401216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E166EC-7F95-44B0-BEDB-2EC94E6C03DC}"/>
              </a:ext>
            </a:extLst>
          </p:cNvPr>
          <p:cNvSpPr/>
          <p:nvPr/>
        </p:nvSpPr>
        <p:spPr>
          <a:xfrm>
            <a:off x="9597802" y="2790598"/>
            <a:ext cx="401216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42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AB9D-3383-4A65-9F44-9C70CB05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5DF23-CBAF-4E3F-B895-F22BF873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클래스를 번갈아 가며 샘플을 추가했을 때</a:t>
            </a:r>
            <a:endParaRPr lang="en-US" altLang="ko-KR" dirty="0"/>
          </a:p>
          <a:p>
            <a:pPr lvl="1"/>
            <a:r>
              <a:rPr lang="ko-KR" altLang="en-US" dirty="0"/>
              <a:t>추론 성능이 기존 어플리케이션과 비슷하게 정확한 학습 결과를 나타냄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DB66-B1F2-4982-9274-4FFDAE62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8FA9343-E562-4468-B4CB-DDDB51EE34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6"/>
          <a:stretch/>
        </p:blipFill>
        <p:spPr>
          <a:xfrm>
            <a:off x="3481108" y="2390655"/>
            <a:ext cx="2326154" cy="383262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B4DB5E8-3488-4479-9A86-8BCBA71693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6"/>
          <a:stretch/>
        </p:blipFill>
        <p:spPr>
          <a:xfrm>
            <a:off x="6384739" y="2390655"/>
            <a:ext cx="2326154" cy="383262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6AF0AAB-8C0C-4462-97B7-C7D0DE6049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6"/>
          <a:stretch/>
        </p:blipFill>
        <p:spPr>
          <a:xfrm>
            <a:off x="9288370" y="2390655"/>
            <a:ext cx="2326154" cy="3832628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FE1AA29-000B-45F1-B1D5-48E0FF7162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6"/>
          <a:stretch/>
        </p:blipFill>
        <p:spPr>
          <a:xfrm>
            <a:off x="577477" y="2390657"/>
            <a:ext cx="2326154" cy="383262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447C56-0E6C-4D5D-8340-E541000C0E07}"/>
              </a:ext>
            </a:extLst>
          </p:cNvPr>
          <p:cNvSpPr/>
          <p:nvPr/>
        </p:nvSpPr>
        <p:spPr>
          <a:xfrm>
            <a:off x="1090669" y="5354199"/>
            <a:ext cx="1288973" cy="24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E66FE-6DEF-4F04-8FCB-D937289AFA9C}"/>
              </a:ext>
            </a:extLst>
          </p:cNvPr>
          <p:cNvSpPr txBox="1"/>
          <p:nvPr/>
        </p:nvSpPr>
        <p:spPr>
          <a:xfrm>
            <a:off x="1104153" y="4877628"/>
            <a:ext cx="140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DC0B14-7820-4AF4-95B9-976E2FDAB6C0}"/>
              </a:ext>
            </a:extLst>
          </p:cNvPr>
          <p:cNvSpPr/>
          <p:nvPr/>
        </p:nvSpPr>
        <p:spPr>
          <a:xfrm>
            <a:off x="3962950" y="5354199"/>
            <a:ext cx="1288973" cy="24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E92CB-F2AF-4192-B82A-331EC7CD403E}"/>
              </a:ext>
            </a:extLst>
          </p:cNvPr>
          <p:cNvSpPr txBox="1"/>
          <p:nvPr/>
        </p:nvSpPr>
        <p:spPr>
          <a:xfrm>
            <a:off x="3976434" y="4877628"/>
            <a:ext cx="140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BC29AC-77B7-43B3-BD00-7193CF9D5A10}"/>
              </a:ext>
            </a:extLst>
          </p:cNvPr>
          <p:cNvSpPr/>
          <p:nvPr/>
        </p:nvSpPr>
        <p:spPr>
          <a:xfrm>
            <a:off x="6929559" y="5354199"/>
            <a:ext cx="1288973" cy="24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A78BAB-296E-4605-9D30-5797CF7C1C33}"/>
              </a:ext>
            </a:extLst>
          </p:cNvPr>
          <p:cNvSpPr txBox="1"/>
          <p:nvPr/>
        </p:nvSpPr>
        <p:spPr>
          <a:xfrm>
            <a:off x="6943043" y="4877628"/>
            <a:ext cx="140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DBE5A3-D98F-4D75-845B-22571999418F}"/>
              </a:ext>
            </a:extLst>
          </p:cNvPr>
          <p:cNvSpPr/>
          <p:nvPr/>
        </p:nvSpPr>
        <p:spPr>
          <a:xfrm>
            <a:off x="9679297" y="5354199"/>
            <a:ext cx="1288973" cy="24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D0821-ADAC-41F8-B003-9A42684F3F8B}"/>
              </a:ext>
            </a:extLst>
          </p:cNvPr>
          <p:cNvSpPr txBox="1"/>
          <p:nvPr/>
        </p:nvSpPr>
        <p:spPr>
          <a:xfrm>
            <a:off x="9692781" y="4877628"/>
            <a:ext cx="140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6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6B7C-AA69-49DC-856E-EF4EA64F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D576-B255-4411-B8C9-DBD616B2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클래스당 샘플 </a:t>
            </a:r>
            <a:r>
              <a:rPr lang="en-US" altLang="ko-KR" dirty="0"/>
              <a:t>10</a:t>
            </a:r>
            <a:r>
              <a:rPr lang="ko-KR" altLang="en-US" dirty="0"/>
              <a:t>장씩 차례로 추가했을 때 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c, d</a:t>
            </a:r>
            <a:r>
              <a:rPr lang="ko-KR" altLang="en-US" dirty="0"/>
              <a:t>는 분류하지 못하며</a:t>
            </a:r>
            <a:r>
              <a:rPr lang="en-US" altLang="ko-KR" dirty="0"/>
              <a:t>, Loss </a:t>
            </a:r>
            <a:r>
              <a:rPr lang="ko-KR" altLang="en-US" dirty="0"/>
              <a:t>또한 상당히 높게 측정됨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14C9F-B322-4860-BCAF-7B676E8C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 descr="텍스트, 액세서리, 케이스이(가) 표시된 사진&#10;&#10;자동 생성된 설명">
            <a:extLst>
              <a:ext uri="{FF2B5EF4-FFF2-40B4-BE49-F238E27FC236}">
                <a16:creationId xmlns:a16="http://schemas.microsoft.com/office/drawing/2014/main" id="{A567CB8C-FCF0-4620-A54B-476E465BAA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/>
          <a:stretch/>
        </p:blipFill>
        <p:spPr>
          <a:xfrm>
            <a:off x="6384960" y="2357609"/>
            <a:ext cx="2325600" cy="391178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8893C7C-B9BA-4081-A3DA-CE01846203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/>
          <a:stretch/>
        </p:blipFill>
        <p:spPr>
          <a:xfrm>
            <a:off x="3481440" y="2357609"/>
            <a:ext cx="2325600" cy="391179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082F3CC-1A7C-4D19-97A2-CC03247C02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/>
          <a:stretch/>
        </p:blipFill>
        <p:spPr>
          <a:xfrm>
            <a:off x="9288480" y="2357609"/>
            <a:ext cx="2325600" cy="3911790"/>
          </a:xfrm>
          <a:prstGeom prst="rect">
            <a:avLst/>
          </a:prstGeom>
        </p:spPr>
      </p:pic>
      <p:pic>
        <p:nvPicPr>
          <p:cNvPr id="14" name="그림 13" descr="텍스트, 마우스이(가) 표시된 사진&#10;&#10;자동 생성된 설명">
            <a:extLst>
              <a:ext uri="{FF2B5EF4-FFF2-40B4-BE49-F238E27FC236}">
                <a16:creationId xmlns:a16="http://schemas.microsoft.com/office/drawing/2014/main" id="{5452D4A8-7A71-4B5C-87DB-EA7F9FB5BD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/>
          <a:stretch/>
        </p:blipFill>
        <p:spPr>
          <a:xfrm>
            <a:off x="577920" y="2357609"/>
            <a:ext cx="2325600" cy="391178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475722-FBD0-421B-9E3D-96AC3C85A32C}"/>
              </a:ext>
            </a:extLst>
          </p:cNvPr>
          <p:cNvSpPr/>
          <p:nvPr/>
        </p:nvSpPr>
        <p:spPr>
          <a:xfrm>
            <a:off x="1090669" y="5354199"/>
            <a:ext cx="1288973" cy="24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C61D3A-6B43-47A3-A409-86EE38CD1D1D}"/>
              </a:ext>
            </a:extLst>
          </p:cNvPr>
          <p:cNvSpPr/>
          <p:nvPr/>
        </p:nvSpPr>
        <p:spPr>
          <a:xfrm>
            <a:off x="3999753" y="5354199"/>
            <a:ext cx="1288973" cy="24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840E1D-FCE6-4DE2-9164-27025AB676E0}"/>
              </a:ext>
            </a:extLst>
          </p:cNvPr>
          <p:cNvSpPr/>
          <p:nvPr/>
        </p:nvSpPr>
        <p:spPr>
          <a:xfrm>
            <a:off x="6903273" y="5354199"/>
            <a:ext cx="1288973" cy="24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8A251E-DC8A-4040-B02B-A21105D6FDB4}"/>
              </a:ext>
            </a:extLst>
          </p:cNvPr>
          <p:cNvSpPr/>
          <p:nvPr/>
        </p:nvSpPr>
        <p:spPr>
          <a:xfrm>
            <a:off x="9806793" y="5354199"/>
            <a:ext cx="1288973" cy="24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2432F-9676-4547-A5DE-2FF6C9586742}"/>
              </a:ext>
            </a:extLst>
          </p:cNvPr>
          <p:cNvSpPr txBox="1"/>
          <p:nvPr/>
        </p:nvSpPr>
        <p:spPr>
          <a:xfrm>
            <a:off x="1104153" y="4877628"/>
            <a:ext cx="140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8.059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DF56B-C878-448B-8ED5-CA308DCF0054}"/>
              </a:ext>
            </a:extLst>
          </p:cNvPr>
          <p:cNvSpPr txBox="1"/>
          <p:nvPr/>
        </p:nvSpPr>
        <p:spPr>
          <a:xfrm>
            <a:off x="3868875" y="4877628"/>
            <a:ext cx="16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16.118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785DA-E2A4-4B0A-A98D-CBEDFE816E3A}"/>
              </a:ext>
            </a:extLst>
          </p:cNvPr>
          <p:cNvSpPr txBox="1"/>
          <p:nvPr/>
        </p:nvSpPr>
        <p:spPr>
          <a:xfrm>
            <a:off x="6716964" y="4877628"/>
            <a:ext cx="16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16.118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A9672C-B84F-456E-B789-3B2889ACB9CC}"/>
              </a:ext>
            </a:extLst>
          </p:cNvPr>
          <p:cNvSpPr txBox="1"/>
          <p:nvPr/>
        </p:nvSpPr>
        <p:spPr>
          <a:xfrm>
            <a:off x="9581526" y="4877628"/>
            <a:ext cx="16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16.118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6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B272-B798-4C72-A277-3A1E513D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Shuffle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7FACA-885A-408E-B876-BC560E32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어플리케이션의 경우</a:t>
            </a:r>
            <a:r>
              <a:rPr lang="en-US" altLang="ko-KR" dirty="0"/>
              <a:t>, </a:t>
            </a:r>
            <a:r>
              <a:rPr lang="ko-KR" altLang="en-US" dirty="0"/>
              <a:t>모든 샘플을 </a:t>
            </a:r>
            <a:r>
              <a:rPr lang="en-US" altLang="ko-KR" dirty="0" err="1"/>
              <a:t>Collections.shuffle</a:t>
            </a:r>
            <a:r>
              <a:rPr lang="en-US" altLang="ko-KR" dirty="0"/>
              <a:t>()</a:t>
            </a:r>
            <a:r>
              <a:rPr lang="ko-KR" altLang="en-US" dirty="0"/>
              <a:t>로 </a:t>
            </a:r>
            <a:r>
              <a:rPr lang="ko-KR" altLang="en-US" dirty="0" err="1"/>
              <a:t>셔플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E3F96-EA58-4840-8B5A-D63AA945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2C87A-DC20-491B-A72F-90529E634A2D}"/>
              </a:ext>
            </a:extLst>
          </p:cNvPr>
          <p:cNvSpPr>
            <a:spLocks noChangeAspect="1"/>
          </p:cNvSpPr>
          <p:nvPr/>
        </p:nvSpPr>
        <p:spPr>
          <a:xfrm>
            <a:off x="1105289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6D5980-2176-4887-A8A0-E95A63B2A4FB}"/>
              </a:ext>
            </a:extLst>
          </p:cNvPr>
          <p:cNvSpPr>
            <a:spLocks noChangeAspect="1"/>
          </p:cNvSpPr>
          <p:nvPr/>
        </p:nvSpPr>
        <p:spPr>
          <a:xfrm>
            <a:off x="1105289" y="322547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1F3F1D-B398-4E3C-A1D4-EEA9C09309BD}"/>
              </a:ext>
            </a:extLst>
          </p:cNvPr>
          <p:cNvSpPr>
            <a:spLocks noChangeAspect="1"/>
          </p:cNvSpPr>
          <p:nvPr/>
        </p:nvSpPr>
        <p:spPr>
          <a:xfrm>
            <a:off x="1467051" y="357922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5CC794-145E-4242-9159-42216C5AC4E8}"/>
              </a:ext>
            </a:extLst>
          </p:cNvPr>
          <p:cNvSpPr>
            <a:spLocks noChangeAspect="1"/>
          </p:cNvSpPr>
          <p:nvPr/>
        </p:nvSpPr>
        <p:spPr>
          <a:xfrm>
            <a:off x="1467051" y="3928183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139B2B-9247-42FD-8C38-00F7126C778E}"/>
              </a:ext>
            </a:extLst>
          </p:cNvPr>
          <p:cNvSpPr>
            <a:spLocks noChangeAspect="1"/>
          </p:cNvSpPr>
          <p:nvPr/>
        </p:nvSpPr>
        <p:spPr>
          <a:xfrm>
            <a:off x="1828813" y="427714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3D4272-C04B-481D-9B78-BC923C523AB3}"/>
              </a:ext>
            </a:extLst>
          </p:cNvPr>
          <p:cNvSpPr>
            <a:spLocks noChangeAspect="1"/>
          </p:cNvSpPr>
          <p:nvPr/>
        </p:nvSpPr>
        <p:spPr>
          <a:xfrm>
            <a:off x="1828813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46C00AF-8601-4497-B7FD-862475DA3485}"/>
              </a:ext>
            </a:extLst>
          </p:cNvPr>
          <p:cNvSpPr>
            <a:spLocks noChangeAspect="1"/>
          </p:cNvSpPr>
          <p:nvPr/>
        </p:nvSpPr>
        <p:spPr>
          <a:xfrm>
            <a:off x="3637623" y="4979849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1230E90-F01D-4DB4-BF3C-49180E8B104D}"/>
              </a:ext>
            </a:extLst>
          </p:cNvPr>
          <p:cNvSpPr>
            <a:spLocks noChangeAspect="1"/>
          </p:cNvSpPr>
          <p:nvPr/>
        </p:nvSpPr>
        <p:spPr>
          <a:xfrm>
            <a:off x="3637623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9998F4-7849-494C-84BE-66D86968E878}"/>
              </a:ext>
            </a:extLst>
          </p:cNvPr>
          <p:cNvSpPr>
            <a:spLocks noChangeAspect="1"/>
          </p:cNvSpPr>
          <p:nvPr/>
        </p:nvSpPr>
        <p:spPr>
          <a:xfrm>
            <a:off x="1467051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D69A00E-8279-4C0F-894C-C210AAE828E0}"/>
              </a:ext>
            </a:extLst>
          </p:cNvPr>
          <p:cNvSpPr>
            <a:spLocks noChangeAspect="1"/>
          </p:cNvSpPr>
          <p:nvPr/>
        </p:nvSpPr>
        <p:spPr>
          <a:xfrm>
            <a:off x="1467051" y="322547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EC94836-4A4A-494C-9F74-5BBB18EB7526}"/>
              </a:ext>
            </a:extLst>
          </p:cNvPr>
          <p:cNvSpPr>
            <a:spLocks noChangeAspect="1"/>
          </p:cNvSpPr>
          <p:nvPr/>
        </p:nvSpPr>
        <p:spPr>
          <a:xfrm>
            <a:off x="1828811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3634DD-43A8-483A-858A-585A9CAE77B4}"/>
              </a:ext>
            </a:extLst>
          </p:cNvPr>
          <p:cNvSpPr>
            <a:spLocks noChangeAspect="1"/>
          </p:cNvSpPr>
          <p:nvPr/>
        </p:nvSpPr>
        <p:spPr>
          <a:xfrm>
            <a:off x="1828811" y="322547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3999B2F-2D03-4833-B629-AA8510281921}"/>
              </a:ext>
            </a:extLst>
          </p:cNvPr>
          <p:cNvSpPr>
            <a:spLocks noChangeAspect="1"/>
          </p:cNvSpPr>
          <p:nvPr/>
        </p:nvSpPr>
        <p:spPr>
          <a:xfrm>
            <a:off x="2190573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FA0F52-8FB6-4454-804B-7DA7B1288937}"/>
              </a:ext>
            </a:extLst>
          </p:cNvPr>
          <p:cNvSpPr>
            <a:spLocks noChangeAspect="1"/>
          </p:cNvSpPr>
          <p:nvPr/>
        </p:nvSpPr>
        <p:spPr>
          <a:xfrm>
            <a:off x="2190573" y="322547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36BC13-DE09-4008-902B-7D5CD100FA16}"/>
              </a:ext>
            </a:extLst>
          </p:cNvPr>
          <p:cNvSpPr>
            <a:spLocks noChangeAspect="1"/>
          </p:cNvSpPr>
          <p:nvPr/>
        </p:nvSpPr>
        <p:spPr>
          <a:xfrm>
            <a:off x="2552337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350D9D-ADBC-40DD-A0A7-5DBD4B54259D}"/>
              </a:ext>
            </a:extLst>
          </p:cNvPr>
          <p:cNvSpPr>
            <a:spLocks noChangeAspect="1"/>
          </p:cNvSpPr>
          <p:nvPr/>
        </p:nvSpPr>
        <p:spPr>
          <a:xfrm>
            <a:off x="2552337" y="322547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37203DA-C406-4765-9956-F1C451D6F405}"/>
              </a:ext>
            </a:extLst>
          </p:cNvPr>
          <p:cNvSpPr>
            <a:spLocks noChangeAspect="1"/>
          </p:cNvSpPr>
          <p:nvPr/>
        </p:nvSpPr>
        <p:spPr>
          <a:xfrm>
            <a:off x="2914099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85CC9A0-C956-459A-9C6A-8C65FF59FC65}"/>
              </a:ext>
            </a:extLst>
          </p:cNvPr>
          <p:cNvSpPr>
            <a:spLocks noChangeAspect="1"/>
          </p:cNvSpPr>
          <p:nvPr/>
        </p:nvSpPr>
        <p:spPr>
          <a:xfrm>
            <a:off x="2914099" y="322547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2FAFF6-35C9-4F66-9AA3-1B87949D0C8E}"/>
              </a:ext>
            </a:extLst>
          </p:cNvPr>
          <p:cNvSpPr>
            <a:spLocks noChangeAspect="1"/>
          </p:cNvSpPr>
          <p:nvPr/>
        </p:nvSpPr>
        <p:spPr>
          <a:xfrm>
            <a:off x="3275861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D4EB661-691E-4684-9623-DC6097D79781}"/>
              </a:ext>
            </a:extLst>
          </p:cNvPr>
          <p:cNvSpPr>
            <a:spLocks noChangeAspect="1"/>
          </p:cNvSpPr>
          <p:nvPr/>
        </p:nvSpPr>
        <p:spPr>
          <a:xfrm>
            <a:off x="3275861" y="322547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FDD4EF-3A90-4948-81D0-0840228A4F1F}"/>
              </a:ext>
            </a:extLst>
          </p:cNvPr>
          <p:cNvSpPr>
            <a:spLocks noChangeAspect="1"/>
          </p:cNvSpPr>
          <p:nvPr/>
        </p:nvSpPr>
        <p:spPr>
          <a:xfrm>
            <a:off x="3637623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4861A76-DA1B-4783-A126-D57CE88BB77E}"/>
              </a:ext>
            </a:extLst>
          </p:cNvPr>
          <p:cNvSpPr>
            <a:spLocks noChangeAspect="1"/>
          </p:cNvSpPr>
          <p:nvPr/>
        </p:nvSpPr>
        <p:spPr>
          <a:xfrm>
            <a:off x="3637623" y="322547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5A52D9-B958-48BB-B9DD-2813B8C1096F}"/>
              </a:ext>
            </a:extLst>
          </p:cNvPr>
          <p:cNvSpPr>
            <a:spLocks noChangeAspect="1"/>
          </p:cNvSpPr>
          <p:nvPr/>
        </p:nvSpPr>
        <p:spPr>
          <a:xfrm>
            <a:off x="1105289" y="357922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3FCFA6-B0B2-43CF-80DB-394BF58EC917}"/>
              </a:ext>
            </a:extLst>
          </p:cNvPr>
          <p:cNvSpPr>
            <a:spLocks noChangeAspect="1"/>
          </p:cNvSpPr>
          <p:nvPr/>
        </p:nvSpPr>
        <p:spPr>
          <a:xfrm>
            <a:off x="1105289" y="3928183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448C8E-769C-4173-BFB0-B049C256ECA2}"/>
              </a:ext>
            </a:extLst>
          </p:cNvPr>
          <p:cNvSpPr>
            <a:spLocks noChangeAspect="1"/>
          </p:cNvSpPr>
          <p:nvPr/>
        </p:nvSpPr>
        <p:spPr>
          <a:xfrm>
            <a:off x="2190573" y="357922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D5EA3F8-C9C5-4964-A14A-8C36DF9F4370}"/>
              </a:ext>
            </a:extLst>
          </p:cNvPr>
          <p:cNvSpPr>
            <a:spLocks noChangeAspect="1"/>
          </p:cNvSpPr>
          <p:nvPr/>
        </p:nvSpPr>
        <p:spPr>
          <a:xfrm>
            <a:off x="2190573" y="3928183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E8337A8-936F-4683-892F-87A501CAD721}"/>
              </a:ext>
            </a:extLst>
          </p:cNvPr>
          <p:cNvSpPr>
            <a:spLocks noChangeAspect="1"/>
          </p:cNvSpPr>
          <p:nvPr/>
        </p:nvSpPr>
        <p:spPr>
          <a:xfrm>
            <a:off x="1828811" y="357922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B894CF-4D63-40DD-95BE-58A477E29E6C}"/>
              </a:ext>
            </a:extLst>
          </p:cNvPr>
          <p:cNvSpPr>
            <a:spLocks noChangeAspect="1"/>
          </p:cNvSpPr>
          <p:nvPr/>
        </p:nvSpPr>
        <p:spPr>
          <a:xfrm>
            <a:off x="1828811" y="3928183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C09CC5E-196F-41DE-9818-83A1FD4D816D}"/>
              </a:ext>
            </a:extLst>
          </p:cNvPr>
          <p:cNvSpPr>
            <a:spLocks noChangeAspect="1"/>
          </p:cNvSpPr>
          <p:nvPr/>
        </p:nvSpPr>
        <p:spPr>
          <a:xfrm>
            <a:off x="2914097" y="357922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0BB7008-1E6A-4F84-B361-57F09D3AA992}"/>
              </a:ext>
            </a:extLst>
          </p:cNvPr>
          <p:cNvSpPr>
            <a:spLocks noChangeAspect="1"/>
          </p:cNvSpPr>
          <p:nvPr/>
        </p:nvSpPr>
        <p:spPr>
          <a:xfrm>
            <a:off x="2914097" y="3928183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E80D5E-2DCA-453B-A5EF-46A603907C3D}"/>
              </a:ext>
            </a:extLst>
          </p:cNvPr>
          <p:cNvSpPr>
            <a:spLocks noChangeAspect="1"/>
          </p:cNvSpPr>
          <p:nvPr/>
        </p:nvSpPr>
        <p:spPr>
          <a:xfrm>
            <a:off x="2552335" y="357922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7EF906C-AEBB-426A-B17D-F191498C31DB}"/>
              </a:ext>
            </a:extLst>
          </p:cNvPr>
          <p:cNvSpPr>
            <a:spLocks noChangeAspect="1"/>
          </p:cNvSpPr>
          <p:nvPr/>
        </p:nvSpPr>
        <p:spPr>
          <a:xfrm>
            <a:off x="2552335" y="3928183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A5E2E5F-A88E-453A-ACA5-75C753137AA3}"/>
              </a:ext>
            </a:extLst>
          </p:cNvPr>
          <p:cNvSpPr>
            <a:spLocks noChangeAspect="1"/>
          </p:cNvSpPr>
          <p:nvPr/>
        </p:nvSpPr>
        <p:spPr>
          <a:xfrm>
            <a:off x="3637619" y="357922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402997-1C10-42FF-9C0C-7130783FEBE2}"/>
              </a:ext>
            </a:extLst>
          </p:cNvPr>
          <p:cNvSpPr>
            <a:spLocks noChangeAspect="1"/>
          </p:cNvSpPr>
          <p:nvPr/>
        </p:nvSpPr>
        <p:spPr>
          <a:xfrm>
            <a:off x="3637619" y="3928183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252BBE5-E900-4D96-B3D6-0AFA70E9989F}"/>
              </a:ext>
            </a:extLst>
          </p:cNvPr>
          <p:cNvSpPr>
            <a:spLocks noChangeAspect="1"/>
          </p:cNvSpPr>
          <p:nvPr/>
        </p:nvSpPr>
        <p:spPr>
          <a:xfrm>
            <a:off x="3275857" y="357922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A68A8B5-E209-4DE4-A087-149D76C571D5}"/>
              </a:ext>
            </a:extLst>
          </p:cNvPr>
          <p:cNvSpPr>
            <a:spLocks noChangeAspect="1"/>
          </p:cNvSpPr>
          <p:nvPr/>
        </p:nvSpPr>
        <p:spPr>
          <a:xfrm>
            <a:off x="3275857" y="3928183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DAE5AD1-D6FE-4E92-B668-7E0BC5EF4BB4}"/>
              </a:ext>
            </a:extLst>
          </p:cNvPr>
          <p:cNvSpPr>
            <a:spLocks noChangeAspect="1"/>
          </p:cNvSpPr>
          <p:nvPr/>
        </p:nvSpPr>
        <p:spPr>
          <a:xfrm>
            <a:off x="1467051" y="427714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C7054B-90AB-4C58-9803-02E3311BB33A}"/>
              </a:ext>
            </a:extLst>
          </p:cNvPr>
          <p:cNvSpPr>
            <a:spLocks noChangeAspect="1"/>
          </p:cNvSpPr>
          <p:nvPr/>
        </p:nvSpPr>
        <p:spPr>
          <a:xfrm>
            <a:off x="1467051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ACE55CB-2405-4F3E-9A92-3BC710311398}"/>
              </a:ext>
            </a:extLst>
          </p:cNvPr>
          <p:cNvSpPr>
            <a:spLocks noChangeAspect="1"/>
          </p:cNvSpPr>
          <p:nvPr/>
        </p:nvSpPr>
        <p:spPr>
          <a:xfrm>
            <a:off x="1105289" y="427714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70798FB-1582-471B-AF4A-D9FC8BB3B5ED}"/>
              </a:ext>
            </a:extLst>
          </p:cNvPr>
          <p:cNvSpPr>
            <a:spLocks noChangeAspect="1"/>
          </p:cNvSpPr>
          <p:nvPr/>
        </p:nvSpPr>
        <p:spPr>
          <a:xfrm>
            <a:off x="1105289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60617D-FE05-44D5-B309-88B007AC471A}"/>
              </a:ext>
            </a:extLst>
          </p:cNvPr>
          <p:cNvSpPr>
            <a:spLocks noChangeAspect="1"/>
          </p:cNvSpPr>
          <p:nvPr/>
        </p:nvSpPr>
        <p:spPr>
          <a:xfrm>
            <a:off x="2914097" y="427714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4FDF28-98A7-4C4E-857A-CAF016DC1F70}"/>
              </a:ext>
            </a:extLst>
          </p:cNvPr>
          <p:cNvSpPr>
            <a:spLocks noChangeAspect="1"/>
          </p:cNvSpPr>
          <p:nvPr/>
        </p:nvSpPr>
        <p:spPr>
          <a:xfrm>
            <a:off x="2914097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D2103BB-6BA3-4364-9922-CB5FBD03BC88}"/>
              </a:ext>
            </a:extLst>
          </p:cNvPr>
          <p:cNvSpPr>
            <a:spLocks noChangeAspect="1"/>
          </p:cNvSpPr>
          <p:nvPr/>
        </p:nvSpPr>
        <p:spPr>
          <a:xfrm>
            <a:off x="2552335" y="427714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EC605D7-2755-4EE1-A811-3835D83102BB}"/>
              </a:ext>
            </a:extLst>
          </p:cNvPr>
          <p:cNvSpPr>
            <a:spLocks noChangeAspect="1"/>
          </p:cNvSpPr>
          <p:nvPr/>
        </p:nvSpPr>
        <p:spPr>
          <a:xfrm>
            <a:off x="2552335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29E8E76-B685-4C8F-B19C-4400228F1635}"/>
              </a:ext>
            </a:extLst>
          </p:cNvPr>
          <p:cNvSpPr>
            <a:spLocks noChangeAspect="1"/>
          </p:cNvSpPr>
          <p:nvPr/>
        </p:nvSpPr>
        <p:spPr>
          <a:xfrm>
            <a:off x="2190573" y="427714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CCC521-77FC-4FCB-9688-170AD64BF66E}"/>
              </a:ext>
            </a:extLst>
          </p:cNvPr>
          <p:cNvSpPr>
            <a:spLocks noChangeAspect="1"/>
          </p:cNvSpPr>
          <p:nvPr/>
        </p:nvSpPr>
        <p:spPr>
          <a:xfrm>
            <a:off x="2190573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F7EE8C3-364B-474A-A8B4-7F52BEB2A357}"/>
              </a:ext>
            </a:extLst>
          </p:cNvPr>
          <p:cNvSpPr>
            <a:spLocks noChangeAspect="1"/>
          </p:cNvSpPr>
          <p:nvPr/>
        </p:nvSpPr>
        <p:spPr>
          <a:xfrm>
            <a:off x="3637619" y="427714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F27EB73-847C-4233-9C35-B78BAB7FED20}"/>
              </a:ext>
            </a:extLst>
          </p:cNvPr>
          <p:cNvSpPr>
            <a:spLocks noChangeAspect="1"/>
          </p:cNvSpPr>
          <p:nvPr/>
        </p:nvSpPr>
        <p:spPr>
          <a:xfrm>
            <a:off x="3637619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A60C6E5-3017-4621-8794-4C66E77A937B}"/>
              </a:ext>
            </a:extLst>
          </p:cNvPr>
          <p:cNvSpPr>
            <a:spLocks noChangeAspect="1"/>
          </p:cNvSpPr>
          <p:nvPr/>
        </p:nvSpPr>
        <p:spPr>
          <a:xfrm>
            <a:off x="3275857" y="427714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F9377E3-82B0-4FE2-BACF-4D271FF78020}"/>
              </a:ext>
            </a:extLst>
          </p:cNvPr>
          <p:cNvSpPr>
            <a:spLocks noChangeAspect="1"/>
          </p:cNvSpPr>
          <p:nvPr/>
        </p:nvSpPr>
        <p:spPr>
          <a:xfrm>
            <a:off x="3275857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EB8162-F2B6-4FF6-AAA0-3C0F7CE40B04}"/>
              </a:ext>
            </a:extLst>
          </p:cNvPr>
          <p:cNvSpPr>
            <a:spLocks noChangeAspect="1"/>
          </p:cNvSpPr>
          <p:nvPr/>
        </p:nvSpPr>
        <p:spPr>
          <a:xfrm>
            <a:off x="3275857" y="4979849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7E3AF7-D7CA-48A5-9F28-C2B923331D6B}"/>
              </a:ext>
            </a:extLst>
          </p:cNvPr>
          <p:cNvSpPr>
            <a:spLocks noChangeAspect="1"/>
          </p:cNvSpPr>
          <p:nvPr/>
        </p:nvSpPr>
        <p:spPr>
          <a:xfrm>
            <a:off x="3275857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E142282-8010-49BF-8379-123646EE4A64}"/>
              </a:ext>
            </a:extLst>
          </p:cNvPr>
          <p:cNvSpPr>
            <a:spLocks noChangeAspect="1"/>
          </p:cNvSpPr>
          <p:nvPr/>
        </p:nvSpPr>
        <p:spPr>
          <a:xfrm>
            <a:off x="2914101" y="4979849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434748E-B8F9-4F61-B251-DF6CEA287B7E}"/>
              </a:ext>
            </a:extLst>
          </p:cNvPr>
          <p:cNvSpPr>
            <a:spLocks noChangeAspect="1"/>
          </p:cNvSpPr>
          <p:nvPr/>
        </p:nvSpPr>
        <p:spPr>
          <a:xfrm>
            <a:off x="2914101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8F7CB53-B0C3-433B-9170-40326DD55134}"/>
              </a:ext>
            </a:extLst>
          </p:cNvPr>
          <p:cNvSpPr>
            <a:spLocks noChangeAspect="1"/>
          </p:cNvSpPr>
          <p:nvPr/>
        </p:nvSpPr>
        <p:spPr>
          <a:xfrm>
            <a:off x="2552335" y="4979849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C32D4B1-80CA-42F9-90CD-3AA74FA3AED2}"/>
              </a:ext>
            </a:extLst>
          </p:cNvPr>
          <p:cNvSpPr>
            <a:spLocks noChangeAspect="1"/>
          </p:cNvSpPr>
          <p:nvPr/>
        </p:nvSpPr>
        <p:spPr>
          <a:xfrm>
            <a:off x="2552335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60AA254-28FB-43E0-BCFD-F67FCA19B197}"/>
              </a:ext>
            </a:extLst>
          </p:cNvPr>
          <p:cNvSpPr>
            <a:spLocks noChangeAspect="1"/>
          </p:cNvSpPr>
          <p:nvPr/>
        </p:nvSpPr>
        <p:spPr>
          <a:xfrm>
            <a:off x="2190569" y="4979849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B2F32E4-5D58-48E4-B7E2-2808318FE21B}"/>
              </a:ext>
            </a:extLst>
          </p:cNvPr>
          <p:cNvSpPr>
            <a:spLocks noChangeAspect="1"/>
          </p:cNvSpPr>
          <p:nvPr/>
        </p:nvSpPr>
        <p:spPr>
          <a:xfrm>
            <a:off x="2190569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4591E2A-5D9F-47A1-B633-07967FD7F6D0}"/>
              </a:ext>
            </a:extLst>
          </p:cNvPr>
          <p:cNvSpPr>
            <a:spLocks noChangeAspect="1"/>
          </p:cNvSpPr>
          <p:nvPr/>
        </p:nvSpPr>
        <p:spPr>
          <a:xfrm>
            <a:off x="1828803" y="4979849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C606695-E68A-4F1E-A091-E61DFBD3FC4C}"/>
              </a:ext>
            </a:extLst>
          </p:cNvPr>
          <p:cNvSpPr>
            <a:spLocks noChangeAspect="1"/>
          </p:cNvSpPr>
          <p:nvPr/>
        </p:nvSpPr>
        <p:spPr>
          <a:xfrm>
            <a:off x="1828803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039CC54-A75E-436E-BAF5-CBB94D14E59B}"/>
              </a:ext>
            </a:extLst>
          </p:cNvPr>
          <p:cNvSpPr>
            <a:spLocks noChangeAspect="1"/>
          </p:cNvSpPr>
          <p:nvPr/>
        </p:nvSpPr>
        <p:spPr>
          <a:xfrm>
            <a:off x="1467047" y="4979849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10E72B3-0993-4DA6-A550-8998A66D0B9D}"/>
              </a:ext>
            </a:extLst>
          </p:cNvPr>
          <p:cNvSpPr>
            <a:spLocks noChangeAspect="1"/>
          </p:cNvSpPr>
          <p:nvPr/>
        </p:nvSpPr>
        <p:spPr>
          <a:xfrm>
            <a:off x="1467047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FE50994-ED22-4161-9101-9B858F6731E8}"/>
              </a:ext>
            </a:extLst>
          </p:cNvPr>
          <p:cNvSpPr>
            <a:spLocks noChangeAspect="1"/>
          </p:cNvSpPr>
          <p:nvPr/>
        </p:nvSpPr>
        <p:spPr>
          <a:xfrm>
            <a:off x="1105281" y="4979849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71C5F7-FAB4-482C-B8D5-752942492D3A}"/>
              </a:ext>
            </a:extLst>
          </p:cNvPr>
          <p:cNvSpPr>
            <a:spLocks noChangeAspect="1"/>
          </p:cNvSpPr>
          <p:nvPr/>
        </p:nvSpPr>
        <p:spPr>
          <a:xfrm>
            <a:off x="1105281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ABF361-C4AA-447B-A5BF-3805EDBCCB34}"/>
              </a:ext>
            </a:extLst>
          </p:cNvPr>
          <p:cNvSpPr>
            <a:spLocks noChangeAspect="1"/>
          </p:cNvSpPr>
          <p:nvPr/>
        </p:nvSpPr>
        <p:spPr>
          <a:xfrm>
            <a:off x="8611916" y="357442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1BF1093-6A5F-4C1E-B219-0C6792DE7422}"/>
              </a:ext>
            </a:extLst>
          </p:cNvPr>
          <p:cNvSpPr>
            <a:spLocks noChangeAspect="1"/>
          </p:cNvSpPr>
          <p:nvPr/>
        </p:nvSpPr>
        <p:spPr>
          <a:xfrm>
            <a:off x="9692471" y="3574427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5499A8-1497-4FFB-80B9-C01484724447}"/>
              </a:ext>
            </a:extLst>
          </p:cNvPr>
          <p:cNvSpPr>
            <a:spLocks noChangeAspect="1"/>
          </p:cNvSpPr>
          <p:nvPr/>
        </p:nvSpPr>
        <p:spPr>
          <a:xfrm>
            <a:off x="9330922" y="392338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133929B-AF5D-4E1A-AD32-355FE724FD13}"/>
              </a:ext>
            </a:extLst>
          </p:cNvPr>
          <p:cNvSpPr>
            <a:spLocks noChangeAspect="1"/>
          </p:cNvSpPr>
          <p:nvPr/>
        </p:nvSpPr>
        <p:spPr>
          <a:xfrm>
            <a:off x="8251186" y="3923388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1E2E6BB-3E3A-4D2E-9D3F-0044D6D12962}"/>
              </a:ext>
            </a:extLst>
          </p:cNvPr>
          <p:cNvSpPr>
            <a:spLocks noChangeAspect="1"/>
          </p:cNvSpPr>
          <p:nvPr/>
        </p:nvSpPr>
        <p:spPr>
          <a:xfrm>
            <a:off x="8971010" y="3923388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F74A2D8-9B99-4A8E-B266-0185B67D0695}"/>
              </a:ext>
            </a:extLst>
          </p:cNvPr>
          <p:cNvSpPr>
            <a:spLocks noChangeAspect="1"/>
          </p:cNvSpPr>
          <p:nvPr/>
        </p:nvSpPr>
        <p:spPr>
          <a:xfrm>
            <a:off x="10052656" y="3574427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CAB5E05-7FAE-454C-8711-CFFC3B91F999}"/>
              </a:ext>
            </a:extLst>
          </p:cNvPr>
          <p:cNvSpPr>
            <a:spLocks noChangeAspect="1"/>
          </p:cNvSpPr>
          <p:nvPr/>
        </p:nvSpPr>
        <p:spPr>
          <a:xfrm>
            <a:off x="8251731" y="357442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2F88CF-3804-45E8-9F3B-05619EE59FB1}"/>
              </a:ext>
            </a:extLst>
          </p:cNvPr>
          <p:cNvSpPr>
            <a:spLocks noChangeAspect="1"/>
          </p:cNvSpPr>
          <p:nvPr/>
        </p:nvSpPr>
        <p:spPr>
          <a:xfrm>
            <a:off x="9693739" y="427964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8C3FB83-9E80-4DD0-B649-A9E7893668B2}"/>
              </a:ext>
            </a:extLst>
          </p:cNvPr>
          <p:cNvSpPr>
            <a:spLocks noChangeAspect="1"/>
          </p:cNvSpPr>
          <p:nvPr/>
        </p:nvSpPr>
        <p:spPr>
          <a:xfrm>
            <a:off x="10412841" y="357442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0D4A426-39D3-4A10-AE49-3F298CD075E3}"/>
              </a:ext>
            </a:extLst>
          </p:cNvPr>
          <p:cNvSpPr>
            <a:spLocks noChangeAspect="1"/>
          </p:cNvSpPr>
          <p:nvPr/>
        </p:nvSpPr>
        <p:spPr>
          <a:xfrm>
            <a:off x="9690834" y="3923388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9BCDE4F-F9C3-430E-9182-32D9ED286380}"/>
              </a:ext>
            </a:extLst>
          </p:cNvPr>
          <p:cNvSpPr>
            <a:spLocks noChangeAspect="1"/>
          </p:cNvSpPr>
          <p:nvPr/>
        </p:nvSpPr>
        <p:spPr>
          <a:xfrm>
            <a:off x="8611098" y="392338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0AB12AB-FBF8-41D3-947C-BB691001CEA9}"/>
              </a:ext>
            </a:extLst>
          </p:cNvPr>
          <p:cNvSpPr>
            <a:spLocks noChangeAspect="1"/>
          </p:cNvSpPr>
          <p:nvPr/>
        </p:nvSpPr>
        <p:spPr>
          <a:xfrm>
            <a:off x="8972101" y="357442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A03CA9B-FF45-4B00-9DB6-EC6FBCC729C5}"/>
              </a:ext>
            </a:extLst>
          </p:cNvPr>
          <p:cNvSpPr>
            <a:spLocks noChangeAspect="1"/>
          </p:cNvSpPr>
          <p:nvPr/>
        </p:nvSpPr>
        <p:spPr>
          <a:xfrm>
            <a:off x="8969993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074D231-7851-4DB9-BBFF-88AEF8980A6A}"/>
              </a:ext>
            </a:extLst>
          </p:cNvPr>
          <p:cNvSpPr>
            <a:spLocks noChangeAspect="1"/>
          </p:cNvSpPr>
          <p:nvPr/>
        </p:nvSpPr>
        <p:spPr>
          <a:xfrm>
            <a:off x="8613148" y="427964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4BE145E-86A3-4141-9688-775B8F9B99BE}"/>
              </a:ext>
            </a:extLst>
          </p:cNvPr>
          <p:cNvSpPr>
            <a:spLocks noChangeAspect="1"/>
          </p:cNvSpPr>
          <p:nvPr/>
        </p:nvSpPr>
        <p:spPr>
          <a:xfrm>
            <a:off x="10410658" y="3923388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28D0657-759D-4307-9F3D-4DD27E1CC4C9}"/>
              </a:ext>
            </a:extLst>
          </p:cNvPr>
          <p:cNvSpPr>
            <a:spLocks noChangeAspect="1"/>
          </p:cNvSpPr>
          <p:nvPr/>
        </p:nvSpPr>
        <p:spPr>
          <a:xfrm>
            <a:off x="8254711" y="497755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B128343-9110-463E-AAD7-D7904857CC6F}"/>
              </a:ext>
            </a:extLst>
          </p:cNvPr>
          <p:cNvSpPr>
            <a:spLocks noChangeAspect="1"/>
          </p:cNvSpPr>
          <p:nvPr/>
        </p:nvSpPr>
        <p:spPr>
          <a:xfrm>
            <a:off x="9689139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1B23754-B972-4309-9C1B-5B4F9A7043C4}"/>
              </a:ext>
            </a:extLst>
          </p:cNvPr>
          <p:cNvSpPr>
            <a:spLocks noChangeAspect="1"/>
          </p:cNvSpPr>
          <p:nvPr/>
        </p:nvSpPr>
        <p:spPr>
          <a:xfrm>
            <a:off x="10767860" y="4977552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BC7CA33-AE02-44CE-B0B8-3BD7969DE80B}"/>
              </a:ext>
            </a:extLst>
          </p:cNvPr>
          <p:cNvSpPr>
            <a:spLocks noChangeAspect="1"/>
          </p:cNvSpPr>
          <p:nvPr/>
        </p:nvSpPr>
        <p:spPr>
          <a:xfrm>
            <a:off x="8973345" y="427964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273B70E-12A1-4A02-85ED-1CC9FEF74CB1}"/>
              </a:ext>
            </a:extLst>
          </p:cNvPr>
          <p:cNvSpPr>
            <a:spLocks noChangeAspect="1"/>
          </p:cNvSpPr>
          <p:nvPr/>
        </p:nvSpPr>
        <p:spPr>
          <a:xfrm>
            <a:off x="9333542" y="427964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CFB5994-8DA3-4196-A2A8-E5DD7B71945E}"/>
              </a:ext>
            </a:extLst>
          </p:cNvPr>
          <p:cNvSpPr>
            <a:spLocks noChangeAspect="1"/>
          </p:cNvSpPr>
          <p:nvPr/>
        </p:nvSpPr>
        <p:spPr>
          <a:xfrm>
            <a:off x="10050746" y="3923388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642341C-318C-456C-9937-ED2EFCF4F17B}"/>
              </a:ext>
            </a:extLst>
          </p:cNvPr>
          <p:cNvSpPr>
            <a:spLocks noChangeAspect="1"/>
          </p:cNvSpPr>
          <p:nvPr/>
        </p:nvSpPr>
        <p:spPr>
          <a:xfrm>
            <a:off x="10767860" y="4626105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76F1670-BCD5-413B-B696-0B5BA72116FE}"/>
              </a:ext>
            </a:extLst>
          </p:cNvPr>
          <p:cNvSpPr>
            <a:spLocks noChangeAspect="1"/>
          </p:cNvSpPr>
          <p:nvPr/>
        </p:nvSpPr>
        <p:spPr>
          <a:xfrm>
            <a:off x="9332286" y="357442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8FD16E8-795F-4BE3-9353-F8371E366370}"/>
              </a:ext>
            </a:extLst>
          </p:cNvPr>
          <p:cNvSpPr>
            <a:spLocks noChangeAspect="1"/>
          </p:cNvSpPr>
          <p:nvPr/>
        </p:nvSpPr>
        <p:spPr>
          <a:xfrm>
            <a:off x="10773023" y="357442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153982C-332A-4E30-A576-4F7A7AA7A3EC}"/>
              </a:ext>
            </a:extLst>
          </p:cNvPr>
          <p:cNvSpPr>
            <a:spLocks noChangeAspect="1"/>
          </p:cNvSpPr>
          <p:nvPr/>
        </p:nvSpPr>
        <p:spPr>
          <a:xfrm>
            <a:off x="10770572" y="3923388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F526F3E-7629-4463-A821-82DEB9010EE9}"/>
              </a:ext>
            </a:extLst>
          </p:cNvPr>
          <p:cNvSpPr>
            <a:spLocks noChangeAspect="1"/>
          </p:cNvSpPr>
          <p:nvPr/>
        </p:nvSpPr>
        <p:spPr>
          <a:xfrm>
            <a:off x="9329566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8ABBED6-41A3-4732-81B5-EF049E107B00}"/>
              </a:ext>
            </a:extLst>
          </p:cNvPr>
          <p:cNvSpPr>
            <a:spLocks noChangeAspect="1"/>
          </p:cNvSpPr>
          <p:nvPr/>
        </p:nvSpPr>
        <p:spPr>
          <a:xfrm>
            <a:off x="10408285" y="4626105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7D760F6-8F86-4ADA-B457-E939EA2129E4}"/>
              </a:ext>
            </a:extLst>
          </p:cNvPr>
          <p:cNvSpPr>
            <a:spLocks noChangeAspect="1"/>
          </p:cNvSpPr>
          <p:nvPr/>
        </p:nvSpPr>
        <p:spPr>
          <a:xfrm>
            <a:off x="10414133" y="427964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AA715AA-2CF8-4466-A46C-F05117B0BC5D}"/>
              </a:ext>
            </a:extLst>
          </p:cNvPr>
          <p:cNvSpPr>
            <a:spLocks noChangeAspect="1"/>
          </p:cNvSpPr>
          <p:nvPr/>
        </p:nvSpPr>
        <p:spPr>
          <a:xfrm>
            <a:off x="8610420" y="4626105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A1FF9CB-199E-482A-92BF-5BCD5816AF2E}"/>
              </a:ext>
            </a:extLst>
          </p:cNvPr>
          <p:cNvSpPr>
            <a:spLocks noChangeAspect="1"/>
          </p:cNvSpPr>
          <p:nvPr/>
        </p:nvSpPr>
        <p:spPr>
          <a:xfrm>
            <a:off x="8252951" y="427964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D504D1C-E25A-4DC8-986E-F78AEEF736FF}"/>
              </a:ext>
            </a:extLst>
          </p:cNvPr>
          <p:cNvSpPr>
            <a:spLocks noChangeAspect="1"/>
          </p:cNvSpPr>
          <p:nvPr/>
        </p:nvSpPr>
        <p:spPr>
          <a:xfrm>
            <a:off x="10053936" y="427964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C18F3B8-BE0B-4367-9552-B458AD68E342}"/>
              </a:ext>
            </a:extLst>
          </p:cNvPr>
          <p:cNvSpPr>
            <a:spLocks noChangeAspect="1"/>
          </p:cNvSpPr>
          <p:nvPr/>
        </p:nvSpPr>
        <p:spPr>
          <a:xfrm>
            <a:off x="8604926" y="4977552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049D9C7-68FA-450A-B3FD-48E1B3DEA056}"/>
              </a:ext>
            </a:extLst>
          </p:cNvPr>
          <p:cNvSpPr>
            <a:spLocks noChangeAspect="1"/>
          </p:cNvSpPr>
          <p:nvPr/>
        </p:nvSpPr>
        <p:spPr>
          <a:xfrm>
            <a:off x="9325904" y="4977552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8523F7F-09BB-4679-8A26-196CB04B7341}"/>
              </a:ext>
            </a:extLst>
          </p:cNvPr>
          <p:cNvSpPr>
            <a:spLocks noChangeAspect="1"/>
          </p:cNvSpPr>
          <p:nvPr/>
        </p:nvSpPr>
        <p:spPr>
          <a:xfrm>
            <a:off x="10048712" y="4626105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52C90AA-30B7-40BD-A47A-3588F942EA47}"/>
              </a:ext>
            </a:extLst>
          </p:cNvPr>
          <p:cNvSpPr>
            <a:spLocks noChangeAspect="1"/>
          </p:cNvSpPr>
          <p:nvPr/>
        </p:nvSpPr>
        <p:spPr>
          <a:xfrm>
            <a:off x="9686393" y="497755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77C920C-A565-4AFD-8A20-E0BE7B1F6925}"/>
              </a:ext>
            </a:extLst>
          </p:cNvPr>
          <p:cNvSpPr>
            <a:spLocks noChangeAspect="1"/>
          </p:cNvSpPr>
          <p:nvPr/>
        </p:nvSpPr>
        <p:spPr>
          <a:xfrm>
            <a:off x="10407371" y="497755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E80C8AE9-18E1-4094-87CF-AAE39983A047}"/>
              </a:ext>
            </a:extLst>
          </p:cNvPr>
          <p:cNvSpPr>
            <a:spLocks noChangeAspect="1"/>
          </p:cNvSpPr>
          <p:nvPr/>
        </p:nvSpPr>
        <p:spPr>
          <a:xfrm>
            <a:off x="8965415" y="497755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6116FFE-2932-4669-BAE1-2E2A47B5C1A1}"/>
              </a:ext>
            </a:extLst>
          </p:cNvPr>
          <p:cNvSpPr>
            <a:spLocks noChangeAspect="1"/>
          </p:cNvSpPr>
          <p:nvPr/>
        </p:nvSpPr>
        <p:spPr>
          <a:xfrm>
            <a:off x="10046882" y="4977552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E989839-AAAE-4F9C-80E3-6B2D1933E7E0}"/>
              </a:ext>
            </a:extLst>
          </p:cNvPr>
          <p:cNvSpPr>
            <a:spLocks noChangeAspect="1"/>
          </p:cNvSpPr>
          <p:nvPr/>
        </p:nvSpPr>
        <p:spPr>
          <a:xfrm>
            <a:off x="10774333" y="427964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1B7B40B-7C5C-43D3-B2F9-98C6274B4173}"/>
              </a:ext>
            </a:extLst>
          </p:cNvPr>
          <p:cNvSpPr>
            <a:spLocks noChangeAspect="1"/>
          </p:cNvSpPr>
          <p:nvPr/>
        </p:nvSpPr>
        <p:spPr>
          <a:xfrm>
            <a:off x="8250847" y="4626105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7AD7B6-ABB3-446A-A290-48DC9C03CD29}"/>
              </a:ext>
            </a:extLst>
          </p:cNvPr>
          <p:cNvSpPr>
            <a:spLocks noChangeAspect="1"/>
          </p:cNvSpPr>
          <p:nvPr/>
        </p:nvSpPr>
        <p:spPr>
          <a:xfrm>
            <a:off x="8612257" y="532881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13E03C8-5C60-4EDA-8AF8-D038870C69F0}"/>
              </a:ext>
            </a:extLst>
          </p:cNvPr>
          <p:cNvSpPr>
            <a:spLocks noChangeAspect="1"/>
          </p:cNvSpPr>
          <p:nvPr/>
        </p:nvSpPr>
        <p:spPr>
          <a:xfrm>
            <a:off x="9681624" y="5328810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2F6763FC-7764-4F88-B9DF-CBAEC5C48836}"/>
              </a:ext>
            </a:extLst>
          </p:cNvPr>
          <p:cNvSpPr>
            <a:spLocks noChangeAspect="1"/>
          </p:cNvSpPr>
          <p:nvPr/>
        </p:nvSpPr>
        <p:spPr>
          <a:xfrm>
            <a:off x="10052769" y="5328810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84C2664A-B9BB-47A6-8185-5DE09122C8CD}"/>
              </a:ext>
            </a:extLst>
          </p:cNvPr>
          <p:cNvSpPr>
            <a:spLocks noChangeAspect="1"/>
          </p:cNvSpPr>
          <p:nvPr/>
        </p:nvSpPr>
        <p:spPr>
          <a:xfrm>
            <a:off x="8252129" y="5328810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6D9D78B-5F61-4B2A-83B0-1D7749E48F5B}"/>
              </a:ext>
            </a:extLst>
          </p:cNvPr>
          <p:cNvSpPr>
            <a:spLocks noChangeAspect="1"/>
          </p:cNvSpPr>
          <p:nvPr/>
        </p:nvSpPr>
        <p:spPr>
          <a:xfrm>
            <a:off x="10412897" y="532881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2138C54-0D19-4DEA-992F-5AE91E7269D9}"/>
              </a:ext>
            </a:extLst>
          </p:cNvPr>
          <p:cNvSpPr>
            <a:spLocks noChangeAspect="1"/>
          </p:cNvSpPr>
          <p:nvPr/>
        </p:nvSpPr>
        <p:spPr>
          <a:xfrm>
            <a:off x="8972385" y="5328810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4CFBD0A-450A-4654-B0B2-04B077460B9D}"/>
              </a:ext>
            </a:extLst>
          </p:cNvPr>
          <p:cNvSpPr>
            <a:spLocks noChangeAspect="1"/>
          </p:cNvSpPr>
          <p:nvPr/>
        </p:nvSpPr>
        <p:spPr>
          <a:xfrm>
            <a:off x="9332513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2D73F3-592E-4536-9FBF-06F7A6E2A0DE}"/>
              </a:ext>
            </a:extLst>
          </p:cNvPr>
          <p:cNvSpPr>
            <a:spLocks noChangeAspect="1"/>
          </p:cNvSpPr>
          <p:nvPr/>
        </p:nvSpPr>
        <p:spPr>
          <a:xfrm>
            <a:off x="10773023" y="532881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408F8BBD-2B4E-474F-895D-054D46768168}"/>
              </a:ext>
            </a:extLst>
          </p:cNvPr>
          <p:cNvSpPr>
            <a:spLocks noChangeAspect="1"/>
          </p:cNvSpPr>
          <p:nvPr/>
        </p:nvSpPr>
        <p:spPr>
          <a:xfrm>
            <a:off x="9693739" y="287651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1AD7CE7B-259B-4551-9409-A737A936B40D}"/>
              </a:ext>
            </a:extLst>
          </p:cNvPr>
          <p:cNvSpPr>
            <a:spLocks noChangeAspect="1"/>
          </p:cNvSpPr>
          <p:nvPr/>
        </p:nvSpPr>
        <p:spPr>
          <a:xfrm>
            <a:off x="8613148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3FE9F6E-7AAA-4B28-A566-C1B4EDE92EE5}"/>
              </a:ext>
            </a:extLst>
          </p:cNvPr>
          <p:cNvSpPr>
            <a:spLocks noChangeAspect="1"/>
          </p:cNvSpPr>
          <p:nvPr/>
        </p:nvSpPr>
        <p:spPr>
          <a:xfrm>
            <a:off x="8973345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969437D-9DCE-4B7E-888F-08EE545893F5}"/>
              </a:ext>
            </a:extLst>
          </p:cNvPr>
          <p:cNvSpPr>
            <a:spLocks noChangeAspect="1"/>
          </p:cNvSpPr>
          <p:nvPr/>
        </p:nvSpPr>
        <p:spPr>
          <a:xfrm>
            <a:off x="9333542" y="287651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17F70BD-A9C5-4CA6-B41B-494EBC952D9A}"/>
              </a:ext>
            </a:extLst>
          </p:cNvPr>
          <p:cNvSpPr>
            <a:spLocks noChangeAspect="1"/>
          </p:cNvSpPr>
          <p:nvPr/>
        </p:nvSpPr>
        <p:spPr>
          <a:xfrm>
            <a:off x="10414133" y="287651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0DC45E4-30EA-4C2B-A4C5-1A9E01DBC56D}"/>
              </a:ext>
            </a:extLst>
          </p:cNvPr>
          <p:cNvSpPr>
            <a:spLocks noChangeAspect="1"/>
          </p:cNvSpPr>
          <p:nvPr/>
        </p:nvSpPr>
        <p:spPr>
          <a:xfrm>
            <a:off x="8252951" y="287651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E9C9BDC-2CA9-4E9D-82E0-FFE23A56648B}"/>
              </a:ext>
            </a:extLst>
          </p:cNvPr>
          <p:cNvSpPr>
            <a:spLocks noChangeAspect="1"/>
          </p:cNvSpPr>
          <p:nvPr/>
        </p:nvSpPr>
        <p:spPr>
          <a:xfrm>
            <a:off x="10053936" y="287651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23F0A2B-7EDF-42BD-B883-B8AFBF4E96A5}"/>
              </a:ext>
            </a:extLst>
          </p:cNvPr>
          <p:cNvSpPr>
            <a:spLocks noChangeAspect="1"/>
          </p:cNvSpPr>
          <p:nvPr/>
        </p:nvSpPr>
        <p:spPr>
          <a:xfrm>
            <a:off x="10774333" y="287651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13F297C-D6A4-472F-BA9E-33B54623F9EB}"/>
              </a:ext>
            </a:extLst>
          </p:cNvPr>
          <p:cNvSpPr>
            <a:spLocks noChangeAspect="1"/>
          </p:cNvSpPr>
          <p:nvPr/>
        </p:nvSpPr>
        <p:spPr>
          <a:xfrm>
            <a:off x="8254711" y="322135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2FD01073-322D-4446-9A1F-E5C006D719EE}"/>
              </a:ext>
            </a:extLst>
          </p:cNvPr>
          <p:cNvSpPr>
            <a:spLocks noChangeAspect="1"/>
          </p:cNvSpPr>
          <p:nvPr/>
        </p:nvSpPr>
        <p:spPr>
          <a:xfrm>
            <a:off x="10769163" y="3221350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72F8594F-4A3D-4770-9605-3BA63FFDFF9D}"/>
              </a:ext>
            </a:extLst>
          </p:cNvPr>
          <p:cNvSpPr>
            <a:spLocks noChangeAspect="1"/>
          </p:cNvSpPr>
          <p:nvPr/>
        </p:nvSpPr>
        <p:spPr>
          <a:xfrm>
            <a:off x="8605112" y="3221350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822ED80-ECC8-4D0A-A384-A43164D2490B}"/>
              </a:ext>
            </a:extLst>
          </p:cNvPr>
          <p:cNvSpPr>
            <a:spLocks noChangeAspect="1"/>
          </p:cNvSpPr>
          <p:nvPr/>
        </p:nvSpPr>
        <p:spPr>
          <a:xfrm>
            <a:off x="9326462" y="3221350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45B7829-000F-4A6B-B5F4-535161368611}"/>
              </a:ext>
            </a:extLst>
          </p:cNvPr>
          <p:cNvSpPr>
            <a:spLocks noChangeAspect="1"/>
          </p:cNvSpPr>
          <p:nvPr/>
        </p:nvSpPr>
        <p:spPr>
          <a:xfrm>
            <a:off x="9687137" y="322135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09212EAD-3C2A-4D39-AC6E-3F0F9210960E}"/>
              </a:ext>
            </a:extLst>
          </p:cNvPr>
          <p:cNvSpPr>
            <a:spLocks noChangeAspect="1"/>
          </p:cNvSpPr>
          <p:nvPr/>
        </p:nvSpPr>
        <p:spPr>
          <a:xfrm>
            <a:off x="10408487" y="322135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8CD0539-5DCC-47E3-8C09-7A6C79A5E6F5}"/>
              </a:ext>
            </a:extLst>
          </p:cNvPr>
          <p:cNvSpPr>
            <a:spLocks noChangeAspect="1"/>
          </p:cNvSpPr>
          <p:nvPr/>
        </p:nvSpPr>
        <p:spPr>
          <a:xfrm>
            <a:off x="8965787" y="322135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2930F350-25A4-468B-B747-3126ECA70162}"/>
              </a:ext>
            </a:extLst>
          </p:cNvPr>
          <p:cNvSpPr>
            <a:spLocks noChangeAspect="1"/>
          </p:cNvSpPr>
          <p:nvPr/>
        </p:nvSpPr>
        <p:spPr>
          <a:xfrm>
            <a:off x="10047812" y="3221350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4" name="화살표: 오른쪽 233">
            <a:extLst>
              <a:ext uri="{FF2B5EF4-FFF2-40B4-BE49-F238E27FC236}">
                <a16:creationId xmlns:a16="http://schemas.microsoft.com/office/drawing/2014/main" id="{C327710B-BFE0-488E-B616-3F50D6404D00}"/>
              </a:ext>
            </a:extLst>
          </p:cNvPr>
          <p:cNvSpPr/>
          <p:nvPr/>
        </p:nvSpPr>
        <p:spPr>
          <a:xfrm>
            <a:off x="5246775" y="4027592"/>
            <a:ext cx="1321692" cy="7027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745BF9-D673-4558-85E1-6ABB6E7DB1B1}"/>
              </a:ext>
            </a:extLst>
          </p:cNvPr>
          <p:cNvSpPr txBox="1"/>
          <p:nvPr/>
        </p:nvSpPr>
        <p:spPr>
          <a:xfrm>
            <a:off x="4774307" y="3562024"/>
            <a:ext cx="23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Collections.shuffle</a:t>
            </a:r>
            <a:r>
              <a:rPr lang="en-US" altLang="ko-KR" dirty="0">
                <a:solidFill>
                  <a:schemeClr val="tx2"/>
                </a:solidFill>
              </a:rPr>
              <a:t>()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1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D87497A-70C5-46F5-8183-FA603FAC9C50}"/>
              </a:ext>
            </a:extLst>
          </p:cNvPr>
          <p:cNvSpPr>
            <a:spLocks noChangeAspect="1"/>
          </p:cNvSpPr>
          <p:nvPr/>
        </p:nvSpPr>
        <p:spPr>
          <a:xfrm>
            <a:off x="8455264" y="583845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F7549AC-5D73-423D-B9CF-1CF5CFC54A46}"/>
              </a:ext>
            </a:extLst>
          </p:cNvPr>
          <p:cNvSpPr>
            <a:spLocks noChangeAspect="1"/>
          </p:cNvSpPr>
          <p:nvPr/>
        </p:nvSpPr>
        <p:spPr>
          <a:xfrm>
            <a:off x="10625828" y="4368191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F5B272-B798-4C72-A277-3A1E513D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Shuffle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7FACA-885A-408E-B876-BC560E32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수정한 어플리케이션의 경우 배치단위로 </a:t>
            </a:r>
            <a:r>
              <a:rPr lang="ko-KR" altLang="en-US" dirty="0" err="1"/>
              <a:t>셔플</a:t>
            </a:r>
            <a:r>
              <a:rPr lang="ko-KR" altLang="en-US" dirty="0"/>
              <a:t> 진행 </a:t>
            </a:r>
            <a:endParaRPr lang="en-US" altLang="ko-KR" dirty="0"/>
          </a:p>
          <a:p>
            <a:r>
              <a:rPr lang="ko-KR" altLang="en-US" dirty="0"/>
              <a:t>하나의 배치에 모든 샘플이 들어가지 않아서 문제가 발생하는 것으로 추측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E3F96-EA58-4840-8B5A-D63AA945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2C87A-DC20-491B-A72F-90529E634A2D}"/>
              </a:ext>
            </a:extLst>
          </p:cNvPr>
          <p:cNvSpPr>
            <a:spLocks noChangeAspect="1"/>
          </p:cNvSpPr>
          <p:nvPr/>
        </p:nvSpPr>
        <p:spPr>
          <a:xfrm>
            <a:off x="1105289" y="334913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6D5980-2176-4887-A8A0-E95A63B2A4FB}"/>
              </a:ext>
            </a:extLst>
          </p:cNvPr>
          <p:cNvSpPr>
            <a:spLocks noChangeAspect="1"/>
          </p:cNvSpPr>
          <p:nvPr/>
        </p:nvSpPr>
        <p:spPr>
          <a:xfrm>
            <a:off x="1105289" y="369809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1F3F1D-B398-4E3C-A1D4-EEA9C09309BD}"/>
              </a:ext>
            </a:extLst>
          </p:cNvPr>
          <p:cNvSpPr>
            <a:spLocks noChangeAspect="1"/>
          </p:cNvSpPr>
          <p:nvPr/>
        </p:nvSpPr>
        <p:spPr>
          <a:xfrm>
            <a:off x="1467051" y="405183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5CC794-145E-4242-9159-42216C5AC4E8}"/>
              </a:ext>
            </a:extLst>
          </p:cNvPr>
          <p:cNvSpPr>
            <a:spLocks noChangeAspect="1"/>
          </p:cNvSpPr>
          <p:nvPr/>
        </p:nvSpPr>
        <p:spPr>
          <a:xfrm>
            <a:off x="1467051" y="440079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139B2B-9247-42FD-8C38-00F7126C778E}"/>
              </a:ext>
            </a:extLst>
          </p:cNvPr>
          <p:cNvSpPr>
            <a:spLocks noChangeAspect="1"/>
          </p:cNvSpPr>
          <p:nvPr/>
        </p:nvSpPr>
        <p:spPr>
          <a:xfrm>
            <a:off x="1828813" y="474975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3D4272-C04B-481D-9B78-BC923C523AB3}"/>
              </a:ext>
            </a:extLst>
          </p:cNvPr>
          <p:cNvSpPr>
            <a:spLocks noChangeAspect="1"/>
          </p:cNvSpPr>
          <p:nvPr/>
        </p:nvSpPr>
        <p:spPr>
          <a:xfrm>
            <a:off x="1828813" y="5098719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46C00AF-8601-4497-B7FD-862475DA3485}"/>
              </a:ext>
            </a:extLst>
          </p:cNvPr>
          <p:cNvSpPr>
            <a:spLocks noChangeAspect="1"/>
          </p:cNvSpPr>
          <p:nvPr/>
        </p:nvSpPr>
        <p:spPr>
          <a:xfrm>
            <a:off x="3637623" y="545246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1230E90-F01D-4DB4-BF3C-49180E8B104D}"/>
              </a:ext>
            </a:extLst>
          </p:cNvPr>
          <p:cNvSpPr>
            <a:spLocks noChangeAspect="1"/>
          </p:cNvSpPr>
          <p:nvPr/>
        </p:nvSpPr>
        <p:spPr>
          <a:xfrm>
            <a:off x="3637623" y="580142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9998F4-7849-494C-84BE-66D86968E878}"/>
              </a:ext>
            </a:extLst>
          </p:cNvPr>
          <p:cNvSpPr>
            <a:spLocks noChangeAspect="1"/>
          </p:cNvSpPr>
          <p:nvPr/>
        </p:nvSpPr>
        <p:spPr>
          <a:xfrm>
            <a:off x="1467051" y="334913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D69A00E-8279-4C0F-894C-C210AAE828E0}"/>
              </a:ext>
            </a:extLst>
          </p:cNvPr>
          <p:cNvSpPr>
            <a:spLocks noChangeAspect="1"/>
          </p:cNvSpPr>
          <p:nvPr/>
        </p:nvSpPr>
        <p:spPr>
          <a:xfrm>
            <a:off x="1467051" y="369809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EC94836-4A4A-494C-9F74-5BBB18EB7526}"/>
              </a:ext>
            </a:extLst>
          </p:cNvPr>
          <p:cNvSpPr>
            <a:spLocks noChangeAspect="1"/>
          </p:cNvSpPr>
          <p:nvPr/>
        </p:nvSpPr>
        <p:spPr>
          <a:xfrm>
            <a:off x="1828811" y="334913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3634DD-43A8-483A-858A-585A9CAE77B4}"/>
              </a:ext>
            </a:extLst>
          </p:cNvPr>
          <p:cNvSpPr>
            <a:spLocks noChangeAspect="1"/>
          </p:cNvSpPr>
          <p:nvPr/>
        </p:nvSpPr>
        <p:spPr>
          <a:xfrm>
            <a:off x="1828811" y="369809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3999B2F-2D03-4833-B629-AA8510281921}"/>
              </a:ext>
            </a:extLst>
          </p:cNvPr>
          <p:cNvSpPr>
            <a:spLocks noChangeAspect="1"/>
          </p:cNvSpPr>
          <p:nvPr/>
        </p:nvSpPr>
        <p:spPr>
          <a:xfrm>
            <a:off x="2190573" y="334913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FA0F52-8FB6-4454-804B-7DA7B1288937}"/>
              </a:ext>
            </a:extLst>
          </p:cNvPr>
          <p:cNvSpPr>
            <a:spLocks noChangeAspect="1"/>
          </p:cNvSpPr>
          <p:nvPr/>
        </p:nvSpPr>
        <p:spPr>
          <a:xfrm>
            <a:off x="2190573" y="369809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36BC13-DE09-4008-902B-7D5CD100FA16}"/>
              </a:ext>
            </a:extLst>
          </p:cNvPr>
          <p:cNvSpPr>
            <a:spLocks noChangeAspect="1"/>
          </p:cNvSpPr>
          <p:nvPr/>
        </p:nvSpPr>
        <p:spPr>
          <a:xfrm>
            <a:off x="2552337" y="334913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350D9D-ADBC-40DD-A0A7-5DBD4B54259D}"/>
              </a:ext>
            </a:extLst>
          </p:cNvPr>
          <p:cNvSpPr>
            <a:spLocks noChangeAspect="1"/>
          </p:cNvSpPr>
          <p:nvPr/>
        </p:nvSpPr>
        <p:spPr>
          <a:xfrm>
            <a:off x="2552337" y="369809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37203DA-C406-4765-9956-F1C451D6F405}"/>
              </a:ext>
            </a:extLst>
          </p:cNvPr>
          <p:cNvSpPr>
            <a:spLocks noChangeAspect="1"/>
          </p:cNvSpPr>
          <p:nvPr/>
        </p:nvSpPr>
        <p:spPr>
          <a:xfrm>
            <a:off x="2914099" y="334913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85CC9A0-C956-459A-9C6A-8C65FF59FC65}"/>
              </a:ext>
            </a:extLst>
          </p:cNvPr>
          <p:cNvSpPr>
            <a:spLocks noChangeAspect="1"/>
          </p:cNvSpPr>
          <p:nvPr/>
        </p:nvSpPr>
        <p:spPr>
          <a:xfrm>
            <a:off x="2914099" y="369809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2FAFF6-35C9-4F66-9AA3-1B87949D0C8E}"/>
              </a:ext>
            </a:extLst>
          </p:cNvPr>
          <p:cNvSpPr>
            <a:spLocks noChangeAspect="1"/>
          </p:cNvSpPr>
          <p:nvPr/>
        </p:nvSpPr>
        <p:spPr>
          <a:xfrm>
            <a:off x="3275861" y="334913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D4EB661-691E-4684-9623-DC6097D79781}"/>
              </a:ext>
            </a:extLst>
          </p:cNvPr>
          <p:cNvSpPr>
            <a:spLocks noChangeAspect="1"/>
          </p:cNvSpPr>
          <p:nvPr/>
        </p:nvSpPr>
        <p:spPr>
          <a:xfrm>
            <a:off x="3275861" y="369809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FDD4EF-3A90-4948-81D0-0840228A4F1F}"/>
              </a:ext>
            </a:extLst>
          </p:cNvPr>
          <p:cNvSpPr>
            <a:spLocks noChangeAspect="1"/>
          </p:cNvSpPr>
          <p:nvPr/>
        </p:nvSpPr>
        <p:spPr>
          <a:xfrm>
            <a:off x="3637623" y="334913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4861A76-DA1B-4783-A126-D57CE88BB77E}"/>
              </a:ext>
            </a:extLst>
          </p:cNvPr>
          <p:cNvSpPr>
            <a:spLocks noChangeAspect="1"/>
          </p:cNvSpPr>
          <p:nvPr/>
        </p:nvSpPr>
        <p:spPr>
          <a:xfrm>
            <a:off x="3637623" y="3698092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5A52D9-B958-48BB-B9DD-2813B8C1096F}"/>
              </a:ext>
            </a:extLst>
          </p:cNvPr>
          <p:cNvSpPr>
            <a:spLocks noChangeAspect="1"/>
          </p:cNvSpPr>
          <p:nvPr/>
        </p:nvSpPr>
        <p:spPr>
          <a:xfrm>
            <a:off x="1105289" y="405183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3FCFA6-B0B2-43CF-80DB-394BF58EC917}"/>
              </a:ext>
            </a:extLst>
          </p:cNvPr>
          <p:cNvSpPr>
            <a:spLocks noChangeAspect="1"/>
          </p:cNvSpPr>
          <p:nvPr/>
        </p:nvSpPr>
        <p:spPr>
          <a:xfrm>
            <a:off x="1105289" y="440079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448C8E-769C-4173-BFB0-B049C256ECA2}"/>
              </a:ext>
            </a:extLst>
          </p:cNvPr>
          <p:cNvSpPr>
            <a:spLocks noChangeAspect="1"/>
          </p:cNvSpPr>
          <p:nvPr/>
        </p:nvSpPr>
        <p:spPr>
          <a:xfrm>
            <a:off x="2190573" y="405183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D5EA3F8-C9C5-4964-A14A-8C36DF9F4370}"/>
              </a:ext>
            </a:extLst>
          </p:cNvPr>
          <p:cNvSpPr>
            <a:spLocks noChangeAspect="1"/>
          </p:cNvSpPr>
          <p:nvPr/>
        </p:nvSpPr>
        <p:spPr>
          <a:xfrm>
            <a:off x="2190573" y="440079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E8337A8-936F-4683-892F-87A501CAD721}"/>
              </a:ext>
            </a:extLst>
          </p:cNvPr>
          <p:cNvSpPr>
            <a:spLocks noChangeAspect="1"/>
          </p:cNvSpPr>
          <p:nvPr/>
        </p:nvSpPr>
        <p:spPr>
          <a:xfrm>
            <a:off x="1828811" y="405183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B894CF-4D63-40DD-95BE-58A477E29E6C}"/>
              </a:ext>
            </a:extLst>
          </p:cNvPr>
          <p:cNvSpPr>
            <a:spLocks noChangeAspect="1"/>
          </p:cNvSpPr>
          <p:nvPr/>
        </p:nvSpPr>
        <p:spPr>
          <a:xfrm>
            <a:off x="1828811" y="440079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C09CC5E-196F-41DE-9818-83A1FD4D816D}"/>
              </a:ext>
            </a:extLst>
          </p:cNvPr>
          <p:cNvSpPr>
            <a:spLocks noChangeAspect="1"/>
          </p:cNvSpPr>
          <p:nvPr/>
        </p:nvSpPr>
        <p:spPr>
          <a:xfrm>
            <a:off x="2914097" y="405183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0BB7008-1E6A-4F84-B361-57F09D3AA992}"/>
              </a:ext>
            </a:extLst>
          </p:cNvPr>
          <p:cNvSpPr>
            <a:spLocks noChangeAspect="1"/>
          </p:cNvSpPr>
          <p:nvPr/>
        </p:nvSpPr>
        <p:spPr>
          <a:xfrm>
            <a:off x="2914097" y="440079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E80D5E-2DCA-453B-A5EF-46A603907C3D}"/>
              </a:ext>
            </a:extLst>
          </p:cNvPr>
          <p:cNvSpPr>
            <a:spLocks noChangeAspect="1"/>
          </p:cNvSpPr>
          <p:nvPr/>
        </p:nvSpPr>
        <p:spPr>
          <a:xfrm>
            <a:off x="2552335" y="405183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7EF906C-AEBB-426A-B17D-F191498C31DB}"/>
              </a:ext>
            </a:extLst>
          </p:cNvPr>
          <p:cNvSpPr>
            <a:spLocks noChangeAspect="1"/>
          </p:cNvSpPr>
          <p:nvPr/>
        </p:nvSpPr>
        <p:spPr>
          <a:xfrm>
            <a:off x="2552335" y="440079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A5E2E5F-A88E-453A-ACA5-75C753137AA3}"/>
              </a:ext>
            </a:extLst>
          </p:cNvPr>
          <p:cNvSpPr>
            <a:spLocks noChangeAspect="1"/>
          </p:cNvSpPr>
          <p:nvPr/>
        </p:nvSpPr>
        <p:spPr>
          <a:xfrm>
            <a:off x="3637619" y="405183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402997-1C10-42FF-9C0C-7130783FEBE2}"/>
              </a:ext>
            </a:extLst>
          </p:cNvPr>
          <p:cNvSpPr>
            <a:spLocks noChangeAspect="1"/>
          </p:cNvSpPr>
          <p:nvPr/>
        </p:nvSpPr>
        <p:spPr>
          <a:xfrm>
            <a:off x="3637619" y="440079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252BBE5-E900-4D96-B3D6-0AFA70E9989F}"/>
              </a:ext>
            </a:extLst>
          </p:cNvPr>
          <p:cNvSpPr>
            <a:spLocks noChangeAspect="1"/>
          </p:cNvSpPr>
          <p:nvPr/>
        </p:nvSpPr>
        <p:spPr>
          <a:xfrm>
            <a:off x="3275857" y="405183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A68A8B5-E209-4DE4-A087-149D76C571D5}"/>
              </a:ext>
            </a:extLst>
          </p:cNvPr>
          <p:cNvSpPr>
            <a:spLocks noChangeAspect="1"/>
          </p:cNvSpPr>
          <p:nvPr/>
        </p:nvSpPr>
        <p:spPr>
          <a:xfrm>
            <a:off x="3275857" y="440079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DAE5AD1-D6FE-4E92-B668-7E0BC5EF4BB4}"/>
              </a:ext>
            </a:extLst>
          </p:cNvPr>
          <p:cNvSpPr>
            <a:spLocks noChangeAspect="1"/>
          </p:cNvSpPr>
          <p:nvPr/>
        </p:nvSpPr>
        <p:spPr>
          <a:xfrm>
            <a:off x="1467051" y="474975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C7054B-90AB-4C58-9803-02E3311BB33A}"/>
              </a:ext>
            </a:extLst>
          </p:cNvPr>
          <p:cNvSpPr>
            <a:spLocks noChangeAspect="1"/>
          </p:cNvSpPr>
          <p:nvPr/>
        </p:nvSpPr>
        <p:spPr>
          <a:xfrm>
            <a:off x="1467051" y="5098719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ACE55CB-2405-4F3E-9A92-3BC710311398}"/>
              </a:ext>
            </a:extLst>
          </p:cNvPr>
          <p:cNvSpPr>
            <a:spLocks noChangeAspect="1"/>
          </p:cNvSpPr>
          <p:nvPr/>
        </p:nvSpPr>
        <p:spPr>
          <a:xfrm>
            <a:off x="1105289" y="474975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70798FB-1582-471B-AF4A-D9FC8BB3B5ED}"/>
              </a:ext>
            </a:extLst>
          </p:cNvPr>
          <p:cNvSpPr>
            <a:spLocks noChangeAspect="1"/>
          </p:cNvSpPr>
          <p:nvPr/>
        </p:nvSpPr>
        <p:spPr>
          <a:xfrm>
            <a:off x="1105289" y="5098719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60617D-FE05-44D5-B309-88B007AC471A}"/>
              </a:ext>
            </a:extLst>
          </p:cNvPr>
          <p:cNvSpPr>
            <a:spLocks noChangeAspect="1"/>
          </p:cNvSpPr>
          <p:nvPr/>
        </p:nvSpPr>
        <p:spPr>
          <a:xfrm>
            <a:off x="2914097" y="474975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4FDF28-98A7-4C4E-857A-CAF016DC1F70}"/>
              </a:ext>
            </a:extLst>
          </p:cNvPr>
          <p:cNvSpPr>
            <a:spLocks noChangeAspect="1"/>
          </p:cNvSpPr>
          <p:nvPr/>
        </p:nvSpPr>
        <p:spPr>
          <a:xfrm>
            <a:off x="2914097" y="5098719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D2103BB-6BA3-4364-9922-CB5FBD03BC88}"/>
              </a:ext>
            </a:extLst>
          </p:cNvPr>
          <p:cNvSpPr>
            <a:spLocks noChangeAspect="1"/>
          </p:cNvSpPr>
          <p:nvPr/>
        </p:nvSpPr>
        <p:spPr>
          <a:xfrm>
            <a:off x="2552335" y="474975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EC605D7-2755-4EE1-A811-3835D83102BB}"/>
              </a:ext>
            </a:extLst>
          </p:cNvPr>
          <p:cNvSpPr>
            <a:spLocks noChangeAspect="1"/>
          </p:cNvSpPr>
          <p:nvPr/>
        </p:nvSpPr>
        <p:spPr>
          <a:xfrm>
            <a:off x="2552335" y="5098719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29E8E76-B685-4C8F-B19C-4400228F1635}"/>
              </a:ext>
            </a:extLst>
          </p:cNvPr>
          <p:cNvSpPr>
            <a:spLocks noChangeAspect="1"/>
          </p:cNvSpPr>
          <p:nvPr/>
        </p:nvSpPr>
        <p:spPr>
          <a:xfrm>
            <a:off x="2190573" y="474975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CCC521-77FC-4FCB-9688-170AD64BF66E}"/>
              </a:ext>
            </a:extLst>
          </p:cNvPr>
          <p:cNvSpPr>
            <a:spLocks noChangeAspect="1"/>
          </p:cNvSpPr>
          <p:nvPr/>
        </p:nvSpPr>
        <p:spPr>
          <a:xfrm>
            <a:off x="2190573" y="5098719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F7EE8C3-364B-474A-A8B4-7F52BEB2A357}"/>
              </a:ext>
            </a:extLst>
          </p:cNvPr>
          <p:cNvSpPr>
            <a:spLocks noChangeAspect="1"/>
          </p:cNvSpPr>
          <p:nvPr/>
        </p:nvSpPr>
        <p:spPr>
          <a:xfrm>
            <a:off x="3637619" y="474975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F27EB73-847C-4233-9C35-B78BAB7FED20}"/>
              </a:ext>
            </a:extLst>
          </p:cNvPr>
          <p:cNvSpPr>
            <a:spLocks noChangeAspect="1"/>
          </p:cNvSpPr>
          <p:nvPr/>
        </p:nvSpPr>
        <p:spPr>
          <a:xfrm>
            <a:off x="3637619" y="5098719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A60C6E5-3017-4621-8794-4C66E77A937B}"/>
              </a:ext>
            </a:extLst>
          </p:cNvPr>
          <p:cNvSpPr>
            <a:spLocks noChangeAspect="1"/>
          </p:cNvSpPr>
          <p:nvPr/>
        </p:nvSpPr>
        <p:spPr>
          <a:xfrm>
            <a:off x="3275857" y="4749758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F9377E3-82B0-4FE2-BACF-4D271FF78020}"/>
              </a:ext>
            </a:extLst>
          </p:cNvPr>
          <p:cNvSpPr>
            <a:spLocks noChangeAspect="1"/>
          </p:cNvSpPr>
          <p:nvPr/>
        </p:nvSpPr>
        <p:spPr>
          <a:xfrm>
            <a:off x="3275857" y="5098719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EB8162-F2B6-4FF6-AAA0-3C0F7CE40B04}"/>
              </a:ext>
            </a:extLst>
          </p:cNvPr>
          <p:cNvSpPr>
            <a:spLocks noChangeAspect="1"/>
          </p:cNvSpPr>
          <p:nvPr/>
        </p:nvSpPr>
        <p:spPr>
          <a:xfrm>
            <a:off x="3275857" y="545246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7E3AF7-D7CA-48A5-9F28-C2B923331D6B}"/>
              </a:ext>
            </a:extLst>
          </p:cNvPr>
          <p:cNvSpPr>
            <a:spLocks noChangeAspect="1"/>
          </p:cNvSpPr>
          <p:nvPr/>
        </p:nvSpPr>
        <p:spPr>
          <a:xfrm>
            <a:off x="3275857" y="580142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E142282-8010-49BF-8379-123646EE4A64}"/>
              </a:ext>
            </a:extLst>
          </p:cNvPr>
          <p:cNvSpPr>
            <a:spLocks noChangeAspect="1"/>
          </p:cNvSpPr>
          <p:nvPr/>
        </p:nvSpPr>
        <p:spPr>
          <a:xfrm>
            <a:off x="2914101" y="545246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434748E-B8F9-4F61-B251-DF6CEA287B7E}"/>
              </a:ext>
            </a:extLst>
          </p:cNvPr>
          <p:cNvSpPr>
            <a:spLocks noChangeAspect="1"/>
          </p:cNvSpPr>
          <p:nvPr/>
        </p:nvSpPr>
        <p:spPr>
          <a:xfrm>
            <a:off x="2914101" y="580142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8F7CB53-B0C3-433B-9170-40326DD55134}"/>
              </a:ext>
            </a:extLst>
          </p:cNvPr>
          <p:cNvSpPr>
            <a:spLocks noChangeAspect="1"/>
          </p:cNvSpPr>
          <p:nvPr/>
        </p:nvSpPr>
        <p:spPr>
          <a:xfrm>
            <a:off x="2552335" y="545246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C32D4B1-80CA-42F9-90CD-3AA74FA3AED2}"/>
              </a:ext>
            </a:extLst>
          </p:cNvPr>
          <p:cNvSpPr>
            <a:spLocks noChangeAspect="1"/>
          </p:cNvSpPr>
          <p:nvPr/>
        </p:nvSpPr>
        <p:spPr>
          <a:xfrm>
            <a:off x="2552335" y="580142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60AA254-28FB-43E0-BCFD-F67FCA19B197}"/>
              </a:ext>
            </a:extLst>
          </p:cNvPr>
          <p:cNvSpPr>
            <a:spLocks noChangeAspect="1"/>
          </p:cNvSpPr>
          <p:nvPr/>
        </p:nvSpPr>
        <p:spPr>
          <a:xfrm>
            <a:off x="2190569" y="545246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B2F32E4-5D58-48E4-B7E2-2808318FE21B}"/>
              </a:ext>
            </a:extLst>
          </p:cNvPr>
          <p:cNvSpPr>
            <a:spLocks noChangeAspect="1"/>
          </p:cNvSpPr>
          <p:nvPr/>
        </p:nvSpPr>
        <p:spPr>
          <a:xfrm>
            <a:off x="2190569" y="580142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4591E2A-5D9F-47A1-B633-07967FD7F6D0}"/>
              </a:ext>
            </a:extLst>
          </p:cNvPr>
          <p:cNvSpPr>
            <a:spLocks noChangeAspect="1"/>
          </p:cNvSpPr>
          <p:nvPr/>
        </p:nvSpPr>
        <p:spPr>
          <a:xfrm>
            <a:off x="1828803" y="545246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C606695-E68A-4F1E-A091-E61DFBD3FC4C}"/>
              </a:ext>
            </a:extLst>
          </p:cNvPr>
          <p:cNvSpPr>
            <a:spLocks noChangeAspect="1"/>
          </p:cNvSpPr>
          <p:nvPr/>
        </p:nvSpPr>
        <p:spPr>
          <a:xfrm>
            <a:off x="1828803" y="580142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039CC54-A75E-436E-BAF5-CBB94D14E59B}"/>
              </a:ext>
            </a:extLst>
          </p:cNvPr>
          <p:cNvSpPr>
            <a:spLocks noChangeAspect="1"/>
          </p:cNvSpPr>
          <p:nvPr/>
        </p:nvSpPr>
        <p:spPr>
          <a:xfrm>
            <a:off x="1467047" y="545246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10E72B3-0993-4DA6-A550-8998A66D0B9D}"/>
              </a:ext>
            </a:extLst>
          </p:cNvPr>
          <p:cNvSpPr>
            <a:spLocks noChangeAspect="1"/>
          </p:cNvSpPr>
          <p:nvPr/>
        </p:nvSpPr>
        <p:spPr>
          <a:xfrm>
            <a:off x="1467047" y="580142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FE50994-ED22-4161-9101-9B858F6731E8}"/>
              </a:ext>
            </a:extLst>
          </p:cNvPr>
          <p:cNvSpPr>
            <a:spLocks noChangeAspect="1"/>
          </p:cNvSpPr>
          <p:nvPr/>
        </p:nvSpPr>
        <p:spPr>
          <a:xfrm>
            <a:off x="1105281" y="545246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71C5F7-FAB4-482C-B8D5-752942492D3A}"/>
              </a:ext>
            </a:extLst>
          </p:cNvPr>
          <p:cNvSpPr>
            <a:spLocks noChangeAspect="1"/>
          </p:cNvSpPr>
          <p:nvPr/>
        </p:nvSpPr>
        <p:spPr>
          <a:xfrm>
            <a:off x="1105281" y="580142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34" name="화살표: 오른쪽 233">
            <a:extLst>
              <a:ext uri="{FF2B5EF4-FFF2-40B4-BE49-F238E27FC236}">
                <a16:creationId xmlns:a16="http://schemas.microsoft.com/office/drawing/2014/main" id="{C327710B-BFE0-488E-B616-3F50D6404D00}"/>
              </a:ext>
            </a:extLst>
          </p:cNvPr>
          <p:cNvSpPr/>
          <p:nvPr/>
        </p:nvSpPr>
        <p:spPr>
          <a:xfrm>
            <a:off x="5214239" y="4500206"/>
            <a:ext cx="1321692" cy="7027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7A1A20-E62E-4240-827C-CA84DC057A7A}"/>
              </a:ext>
            </a:extLst>
          </p:cNvPr>
          <p:cNvSpPr/>
          <p:nvPr/>
        </p:nvSpPr>
        <p:spPr>
          <a:xfrm>
            <a:off x="934948" y="3279853"/>
            <a:ext cx="3154167" cy="1440000"/>
          </a:xfrm>
          <a:prstGeom prst="roundRect">
            <a:avLst>
              <a:gd name="adj" fmla="val 11036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DD8B8DB-AB7D-4E12-BE62-E5194DFFF216}"/>
              </a:ext>
            </a:extLst>
          </p:cNvPr>
          <p:cNvSpPr/>
          <p:nvPr/>
        </p:nvSpPr>
        <p:spPr>
          <a:xfrm>
            <a:off x="934948" y="4719295"/>
            <a:ext cx="3154167" cy="1440000"/>
          </a:xfrm>
          <a:prstGeom prst="roundRect">
            <a:avLst>
              <a:gd name="adj" fmla="val 11036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8236989-AC85-4386-A1DD-2833806D7C0B}"/>
              </a:ext>
            </a:extLst>
          </p:cNvPr>
          <p:cNvSpPr>
            <a:spLocks noChangeAspect="1"/>
          </p:cNvSpPr>
          <p:nvPr/>
        </p:nvSpPr>
        <p:spPr>
          <a:xfrm>
            <a:off x="8093502" y="5489496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6857740-A103-41C2-BC7F-C8635296119C}"/>
              </a:ext>
            </a:extLst>
          </p:cNvPr>
          <p:cNvSpPr>
            <a:spLocks noChangeAspect="1"/>
          </p:cNvSpPr>
          <p:nvPr/>
        </p:nvSpPr>
        <p:spPr>
          <a:xfrm>
            <a:off x="8093502" y="512954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A95651E-5E8E-4597-A312-742E64F6C2EC}"/>
              </a:ext>
            </a:extLst>
          </p:cNvPr>
          <p:cNvSpPr>
            <a:spLocks noChangeAspect="1"/>
          </p:cNvSpPr>
          <p:nvPr/>
        </p:nvSpPr>
        <p:spPr>
          <a:xfrm>
            <a:off x="8455264" y="5483285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CC222F2-425F-45F7-B507-F5C8D307A484}"/>
              </a:ext>
            </a:extLst>
          </p:cNvPr>
          <p:cNvSpPr>
            <a:spLocks noChangeAspect="1"/>
          </p:cNvSpPr>
          <p:nvPr/>
        </p:nvSpPr>
        <p:spPr>
          <a:xfrm>
            <a:off x="8455264" y="5123688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00181BC-84F1-4554-804F-4ED52CC23947}"/>
              </a:ext>
            </a:extLst>
          </p:cNvPr>
          <p:cNvSpPr>
            <a:spLocks noChangeAspect="1"/>
          </p:cNvSpPr>
          <p:nvPr/>
        </p:nvSpPr>
        <p:spPr>
          <a:xfrm>
            <a:off x="8455264" y="478058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19D5330-6DB9-4274-B4AD-636AF8FE4BCB}"/>
              </a:ext>
            </a:extLst>
          </p:cNvPr>
          <p:cNvSpPr>
            <a:spLocks noChangeAspect="1"/>
          </p:cNvSpPr>
          <p:nvPr/>
        </p:nvSpPr>
        <p:spPr>
          <a:xfrm>
            <a:off x="8817024" y="5489496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D0E14D1-7F80-4660-B90C-B7BE93448552}"/>
              </a:ext>
            </a:extLst>
          </p:cNvPr>
          <p:cNvSpPr>
            <a:spLocks noChangeAspect="1"/>
          </p:cNvSpPr>
          <p:nvPr/>
        </p:nvSpPr>
        <p:spPr>
          <a:xfrm>
            <a:off x="8817024" y="583845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9BECC44-BBA5-49A2-A3B5-AA69E2B491F5}"/>
              </a:ext>
            </a:extLst>
          </p:cNvPr>
          <p:cNvSpPr>
            <a:spLocks noChangeAspect="1"/>
          </p:cNvSpPr>
          <p:nvPr/>
        </p:nvSpPr>
        <p:spPr>
          <a:xfrm>
            <a:off x="9178786" y="478058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41DD807E-FEC9-4197-A166-C28374632E84}"/>
              </a:ext>
            </a:extLst>
          </p:cNvPr>
          <p:cNvSpPr>
            <a:spLocks noChangeAspect="1"/>
          </p:cNvSpPr>
          <p:nvPr/>
        </p:nvSpPr>
        <p:spPr>
          <a:xfrm>
            <a:off x="9178786" y="512954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89DDA7E-7843-4877-B384-FCE02B02712D}"/>
              </a:ext>
            </a:extLst>
          </p:cNvPr>
          <p:cNvSpPr>
            <a:spLocks noChangeAspect="1"/>
          </p:cNvSpPr>
          <p:nvPr/>
        </p:nvSpPr>
        <p:spPr>
          <a:xfrm>
            <a:off x="9540550" y="478058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374DAA21-6C11-48A3-8A3E-91B644E5B454}"/>
              </a:ext>
            </a:extLst>
          </p:cNvPr>
          <p:cNvSpPr>
            <a:spLocks noChangeAspect="1"/>
          </p:cNvSpPr>
          <p:nvPr/>
        </p:nvSpPr>
        <p:spPr>
          <a:xfrm>
            <a:off x="9540550" y="583845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4776F16-9930-4E9E-89AA-3FDC764CAAEE}"/>
              </a:ext>
            </a:extLst>
          </p:cNvPr>
          <p:cNvSpPr>
            <a:spLocks noChangeAspect="1"/>
          </p:cNvSpPr>
          <p:nvPr/>
        </p:nvSpPr>
        <p:spPr>
          <a:xfrm>
            <a:off x="9902312" y="5489496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7DC36E1A-C21F-44C7-8229-C4F510908105}"/>
              </a:ext>
            </a:extLst>
          </p:cNvPr>
          <p:cNvSpPr>
            <a:spLocks noChangeAspect="1"/>
          </p:cNvSpPr>
          <p:nvPr/>
        </p:nvSpPr>
        <p:spPr>
          <a:xfrm>
            <a:off x="9902312" y="583845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52BC8C27-1891-4610-AFB6-514DC0A52FD4}"/>
              </a:ext>
            </a:extLst>
          </p:cNvPr>
          <p:cNvSpPr>
            <a:spLocks noChangeAspect="1"/>
          </p:cNvSpPr>
          <p:nvPr/>
        </p:nvSpPr>
        <p:spPr>
          <a:xfrm>
            <a:off x="10264074" y="478058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4B74302-32D2-46BA-B70B-267B7B563EBC}"/>
              </a:ext>
            </a:extLst>
          </p:cNvPr>
          <p:cNvSpPr>
            <a:spLocks noChangeAspect="1"/>
          </p:cNvSpPr>
          <p:nvPr/>
        </p:nvSpPr>
        <p:spPr>
          <a:xfrm>
            <a:off x="10264074" y="5838457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E9D1A16-6B95-46B1-86BB-2528BBCE74AE}"/>
              </a:ext>
            </a:extLst>
          </p:cNvPr>
          <p:cNvSpPr>
            <a:spLocks noChangeAspect="1"/>
          </p:cNvSpPr>
          <p:nvPr/>
        </p:nvSpPr>
        <p:spPr>
          <a:xfrm>
            <a:off x="10625836" y="4780580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596C520-93B8-45DF-8E1F-1AC9828F3DA3}"/>
              </a:ext>
            </a:extLst>
          </p:cNvPr>
          <p:cNvSpPr>
            <a:spLocks noChangeAspect="1"/>
          </p:cNvSpPr>
          <p:nvPr/>
        </p:nvSpPr>
        <p:spPr>
          <a:xfrm>
            <a:off x="10625836" y="5129541"/>
            <a:ext cx="288000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8763C29-F9B6-420E-8049-CD679C9F7EF3}"/>
              </a:ext>
            </a:extLst>
          </p:cNvPr>
          <p:cNvSpPr>
            <a:spLocks noChangeAspect="1"/>
          </p:cNvSpPr>
          <p:nvPr/>
        </p:nvSpPr>
        <p:spPr>
          <a:xfrm>
            <a:off x="8093502" y="477472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7591384-956D-4236-B7B4-D81FB9B5F483}"/>
              </a:ext>
            </a:extLst>
          </p:cNvPr>
          <p:cNvSpPr>
            <a:spLocks noChangeAspect="1"/>
          </p:cNvSpPr>
          <p:nvPr/>
        </p:nvSpPr>
        <p:spPr>
          <a:xfrm>
            <a:off x="8093502" y="583224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0AECBC5-3D1A-4C4B-964D-72618C2B0B73}"/>
              </a:ext>
            </a:extLst>
          </p:cNvPr>
          <p:cNvSpPr>
            <a:spLocks noChangeAspect="1"/>
          </p:cNvSpPr>
          <p:nvPr/>
        </p:nvSpPr>
        <p:spPr>
          <a:xfrm>
            <a:off x="9178786" y="5483285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B97E5E5-04B3-4F03-B40B-33B425CC8FAB}"/>
              </a:ext>
            </a:extLst>
          </p:cNvPr>
          <p:cNvSpPr>
            <a:spLocks noChangeAspect="1"/>
          </p:cNvSpPr>
          <p:nvPr/>
        </p:nvSpPr>
        <p:spPr>
          <a:xfrm>
            <a:off x="9178786" y="583224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7989A35-27CD-4734-A15B-2CFF19EF44ED}"/>
              </a:ext>
            </a:extLst>
          </p:cNvPr>
          <p:cNvSpPr>
            <a:spLocks noChangeAspect="1"/>
          </p:cNvSpPr>
          <p:nvPr/>
        </p:nvSpPr>
        <p:spPr>
          <a:xfrm>
            <a:off x="8817024" y="477472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A54223E-FCF5-4C1A-A2AB-CA8F58A0A866}"/>
              </a:ext>
            </a:extLst>
          </p:cNvPr>
          <p:cNvSpPr>
            <a:spLocks noChangeAspect="1"/>
          </p:cNvSpPr>
          <p:nvPr/>
        </p:nvSpPr>
        <p:spPr>
          <a:xfrm>
            <a:off x="8817024" y="5123688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5ADB8D7-FE29-4027-B033-B062680255F1}"/>
              </a:ext>
            </a:extLst>
          </p:cNvPr>
          <p:cNvSpPr>
            <a:spLocks noChangeAspect="1"/>
          </p:cNvSpPr>
          <p:nvPr/>
        </p:nvSpPr>
        <p:spPr>
          <a:xfrm>
            <a:off x="9902310" y="4774727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33FCBE9-29EB-4BAA-9BF2-6F4B9F55B964}"/>
              </a:ext>
            </a:extLst>
          </p:cNvPr>
          <p:cNvSpPr>
            <a:spLocks noChangeAspect="1"/>
          </p:cNvSpPr>
          <p:nvPr/>
        </p:nvSpPr>
        <p:spPr>
          <a:xfrm>
            <a:off x="9902310" y="5123688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0831420-FAAB-42DB-9835-A696CF672F1C}"/>
              </a:ext>
            </a:extLst>
          </p:cNvPr>
          <p:cNvSpPr>
            <a:spLocks noChangeAspect="1"/>
          </p:cNvSpPr>
          <p:nvPr/>
        </p:nvSpPr>
        <p:spPr>
          <a:xfrm>
            <a:off x="9540548" y="5483285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98821C6D-EF92-432E-BB30-30B44884C11F}"/>
              </a:ext>
            </a:extLst>
          </p:cNvPr>
          <p:cNvSpPr>
            <a:spLocks noChangeAspect="1"/>
          </p:cNvSpPr>
          <p:nvPr/>
        </p:nvSpPr>
        <p:spPr>
          <a:xfrm>
            <a:off x="9540548" y="5123688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4785E417-A7F9-43E3-91ED-65467E06EBD6}"/>
              </a:ext>
            </a:extLst>
          </p:cNvPr>
          <p:cNvSpPr>
            <a:spLocks noChangeAspect="1"/>
          </p:cNvSpPr>
          <p:nvPr/>
        </p:nvSpPr>
        <p:spPr>
          <a:xfrm>
            <a:off x="10625832" y="5483285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1C94733-8C47-432D-9865-27D29D22FE9C}"/>
              </a:ext>
            </a:extLst>
          </p:cNvPr>
          <p:cNvSpPr>
            <a:spLocks noChangeAspect="1"/>
          </p:cNvSpPr>
          <p:nvPr/>
        </p:nvSpPr>
        <p:spPr>
          <a:xfrm>
            <a:off x="10625832" y="5832246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E970807-B076-4D79-887A-1948F3BB268A}"/>
              </a:ext>
            </a:extLst>
          </p:cNvPr>
          <p:cNvSpPr>
            <a:spLocks noChangeAspect="1"/>
          </p:cNvSpPr>
          <p:nvPr/>
        </p:nvSpPr>
        <p:spPr>
          <a:xfrm>
            <a:off x="10264070" y="5483285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CC2BC29-117E-44BE-8B8E-0F2BB1AEA9AC}"/>
              </a:ext>
            </a:extLst>
          </p:cNvPr>
          <p:cNvSpPr>
            <a:spLocks noChangeAspect="1"/>
          </p:cNvSpPr>
          <p:nvPr/>
        </p:nvSpPr>
        <p:spPr>
          <a:xfrm>
            <a:off x="10264070" y="5123688"/>
            <a:ext cx="288000" cy="28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DD18FE7C-5707-45B2-98F7-E1ABC4D8C166}"/>
              </a:ext>
            </a:extLst>
          </p:cNvPr>
          <p:cNvSpPr/>
          <p:nvPr/>
        </p:nvSpPr>
        <p:spPr>
          <a:xfrm>
            <a:off x="7923161" y="4711302"/>
            <a:ext cx="3154167" cy="1440000"/>
          </a:xfrm>
          <a:prstGeom prst="roundRect">
            <a:avLst>
              <a:gd name="adj" fmla="val 11036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3FB5BA95-2C5C-4DDF-AD07-2B1C2038EF68}"/>
              </a:ext>
            </a:extLst>
          </p:cNvPr>
          <p:cNvSpPr>
            <a:spLocks noChangeAspect="1"/>
          </p:cNvSpPr>
          <p:nvPr/>
        </p:nvSpPr>
        <p:spPr>
          <a:xfrm>
            <a:off x="8817022" y="4019230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85DE05C5-0D5A-4C65-9B56-A33123A884D2}"/>
              </a:ext>
            </a:extLst>
          </p:cNvPr>
          <p:cNvSpPr>
            <a:spLocks noChangeAspect="1"/>
          </p:cNvSpPr>
          <p:nvPr/>
        </p:nvSpPr>
        <p:spPr>
          <a:xfrm>
            <a:off x="8817022" y="436819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879CD432-AEF2-42F5-8C7D-31E5B43C9218}"/>
              </a:ext>
            </a:extLst>
          </p:cNvPr>
          <p:cNvSpPr>
            <a:spLocks noChangeAspect="1"/>
          </p:cNvSpPr>
          <p:nvPr/>
        </p:nvSpPr>
        <p:spPr>
          <a:xfrm>
            <a:off x="10625832" y="4013021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5268517-E3F3-446E-A305-3E8C9EB57BA4}"/>
              </a:ext>
            </a:extLst>
          </p:cNvPr>
          <p:cNvSpPr>
            <a:spLocks noChangeAspect="1"/>
          </p:cNvSpPr>
          <p:nvPr/>
        </p:nvSpPr>
        <p:spPr>
          <a:xfrm>
            <a:off x="10625832" y="365306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640223B6-CDCC-4F86-A249-3D31031587A8}"/>
              </a:ext>
            </a:extLst>
          </p:cNvPr>
          <p:cNvSpPr>
            <a:spLocks noChangeAspect="1"/>
          </p:cNvSpPr>
          <p:nvPr/>
        </p:nvSpPr>
        <p:spPr>
          <a:xfrm>
            <a:off x="8455260" y="3310316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1BB17DCF-1AC4-491D-9B12-EB60EE1B8FA4}"/>
              </a:ext>
            </a:extLst>
          </p:cNvPr>
          <p:cNvSpPr>
            <a:spLocks noChangeAspect="1"/>
          </p:cNvSpPr>
          <p:nvPr/>
        </p:nvSpPr>
        <p:spPr>
          <a:xfrm>
            <a:off x="8455260" y="4368194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663503B-1CC8-4E5F-A5E3-BBFE90EB2647}"/>
              </a:ext>
            </a:extLst>
          </p:cNvPr>
          <p:cNvSpPr>
            <a:spLocks noChangeAspect="1"/>
          </p:cNvSpPr>
          <p:nvPr/>
        </p:nvSpPr>
        <p:spPr>
          <a:xfrm>
            <a:off x="8093498" y="4019233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EA1BF20-8B98-47C9-A953-EB9ACAF3DBDE}"/>
              </a:ext>
            </a:extLst>
          </p:cNvPr>
          <p:cNvSpPr>
            <a:spLocks noChangeAspect="1"/>
          </p:cNvSpPr>
          <p:nvPr/>
        </p:nvSpPr>
        <p:spPr>
          <a:xfrm>
            <a:off x="8093498" y="3659277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FCD241D-DA00-4EAC-908E-D1356B54A816}"/>
              </a:ext>
            </a:extLst>
          </p:cNvPr>
          <p:cNvSpPr>
            <a:spLocks noChangeAspect="1"/>
          </p:cNvSpPr>
          <p:nvPr/>
        </p:nvSpPr>
        <p:spPr>
          <a:xfrm>
            <a:off x="9902306" y="3310316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31391E2-6B75-4F66-A697-4F82B4249A6D}"/>
              </a:ext>
            </a:extLst>
          </p:cNvPr>
          <p:cNvSpPr>
            <a:spLocks noChangeAspect="1"/>
          </p:cNvSpPr>
          <p:nvPr/>
        </p:nvSpPr>
        <p:spPr>
          <a:xfrm>
            <a:off x="9902306" y="3659277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4FAA275-CFD7-4D7D-AA3E-C9B8BD1E24E5}"/>
              </a:ext>
            </a:extLst>
          </p:cNvPr>
          <p:cNvSpPr>
            <a:spLocks noChangeAspect="1"/>
          </p:cNvSpPr>
          <p:nvPr/>
        </p:nvSpPr>
        <p:spPr>
          <a:xfrm>
            <a:off x="9540544" y="4019230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BC592AAD-7A79-452D-89B0-1D178E4A92FE}"/>
              </a:ext>
            </a:extLst>
          </p:cNvPr>
          <p:cNvSpPr>
            <a:spLocks noChangeAspect="1"/>
          </p:cNvSpPr>
          <p:nvPr/>
        </p:nvSpPr>
        <p:spPr>
          <a:xfrm>
            <a:off x="9540544" y="4368191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0B6A1C91-FBC7-412B-9F90-0FBCDF4CAC61}"/>
              </a:ext>
            </a:extLst>
          </p:cNvPr>
          <p:cNvSpPr>
            <a:spLocks noChangeAspect="1"/>
          </p:cNvSpPr>
          <p:nvPr/>
        </p:nvSpPr>
        <p:spPr>
          <a:xfrm>
            <a:off x="9178782" y="3310316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41B53FAC-6F2E-49FE-B1C3-06F51CEAC6D2}"/>
              </a:ext>
            </a:extLst>
          </p:cNvPr>
          <p:cNvSpPr>
            <a:spLocks noChangeAspect="1"/>
          </p:cNvSpPr>
          <p:nvPr/>
        </p:nvSpPr>
        <p:spPr>
          <a:xfrm>
            <a:off x="9178782" y="4368191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79A662F-3EED-4D53-B550-6FECD2998B4F}"/>
              </a:ext>
            </a:extLst>
          </p:cNvPr>
          <p:cNvSpPr>
            <a:spLocks noChangeAspect="1"/>
          </p:cNvSpPr>
          <p:nvPr/>
        </p:nvSpPr>
        <p:spPr>
          <a:xfrm>
            <a:off x="10625828" y="3310316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FAFC73-270E-4FF0-B270-5A646D84DEA0}"/>
              </a:ext>
            </a:extLst>
          </p:cNvPr>
          <p:cNvSpPr>
            <a:spLocks noChangeAspect="1"/>
          </p:cNvSpPr>
          <p:nvPr/>
        </p:nvSpPr>
        <p:spPr>
          <a:xfrm>
            <a:off x="10264066" y="4019230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588D9A7-8566-422A-A3F5-5CEA0788219B}"/>
              </a:ext>
            </a:extLst>
          </p:cNvPr>
          <p:cNvSpPr>
            <a:spLocks noChangeAspect="1"/>
          </p:cNvSpPr>
          <p:nvPr/>
        </p:nvSpPr>
        <p:spPr>
          <a:xfrm>
            <a:off x="10264066" y="3659277"/>
            <a:ext cx="288000" cy="28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9CAEDDC-4649-494C-887A-CCFC76AFAEAB}"/>
              </a:ext>
            </a:extLst>
          </p:cNvPr>
          <p:cNvSpPr>
            <a:spLocks noChangeAspect="1"/>
          </p:cNvSpPr>
          <p:nvPr/>
        </p:nvSpPr>
        <p:spPr>
          <a:xfrm>
            <a:off x="10264066" y="3304106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1B98FD70-25CC-4B9F-B00F-A85EEC323C93}"/>
              </a:ext>
            </a:extLst>
          </p:cNvPr>
          <p:cNvSpPr>
            <a:spLocks noChangeAspect="1"/>
          </p:cNvSpPr>
          <p:nvPr/>
        </p:nvSpPr>
        <p:spPr>
          <a:xfrm>
            <a:off x="10264066" y="436198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461600CC-23EA-4C22-A2EC-88D1AA5176A1}"/>
              </a:ext>
            </a:extLst>
          </p:cNvPr>
          <p:cNvSpPr>
            <a:spLocks noChangeAspect="1"/>
          </p:cNvSpPr>
          <p:nvPr/>
        </p:nvSpPr>
        <p:spPr>
          <a:xfrm>
            <a:off x="9902310" y="4013021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A879A46-8F74-4BF2-BE5B-08042B0A61A6}"/>
              </a:ext>
            </a:extLst>
          </p:cNvPr>
          <p:cNvSpPr>
            <a:spLocks noChangeAspect="1"/>
          </p:cNvSpPr>
          <p:nvPr/>
        </p:nvSpPr>
        <p:spPr>
          <a:xfrm>
            <a:off x="9902310" y="436198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DAF6F0A1-A86E-4AF9-B120-DDC93A4A46FE}"/>
              </a:ext>
            </a:extLst>
          </p:cNvPr>
          <p:cNvSpPr>
            <a:spLocks noChangeAspect="1"/>
          </p:cNvSpPr>
          <p:nvPr/>
        </p:nvSpPr>
        <p:spPr>
          <a:xfrm>
            <a:off x="9540544" y="330410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585274A1-30A1-41FA-9E77-CC223AA41638}"/>
              </a:ext>
            </a:extLst>
          </p:cNvPr>
          <p:cNvSpPr>
            <a:spLocks noChangeAspect="1"/>
          </p:cNvSpPr>
          <p:nvPr/>
        </p:nvSpPr>
        <p:spPr>
          <a:xfrm>
            <a:off x="9540544" y="3653068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8CA1C6-C1C3-41F7-8B65-E5CD4038ED27}"/>
              </a:ext>
            </a:extLst>
          </p:cNvPr>
          <p:cNvSpPr>
            <a:spLocks noChangeAspect="1"/>
          </p:cNvSpPr>
          <p:nvPr/>
        </p:nvSpPr>
        <p:spPr>
          <a:xfrm>
            <a:off x="9178778" y="4013021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3CDF745C-92F8-445C-82C2-66FE2C384DFB}"/>
              </a:ext>
            </a:extLst>
          </p:cNvPr>
          <p:cNvSpPr>
            <a:spLocks noChangeAspect="1"/>
          </p:cNvSpPr>
          <p:nvPr/>
        </p:nvSpPr>
        <p:spPr>
          <a:xfrm>
            <a:off x="9178778" y="365306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F7383F4-A51C-423A-8234-D3378C61803E}"/>
              </a:ext>
            </a:extLst>
          </p:cNvPr>
          <p:cNvSpPr>
            <a:spLocks noChangeAspect="1"/>
          </p:cNvSpPr>
          <p:nvPr/>
        </p:nvSpPr>
        <p:spPr>
          <a:xfrm>
            <a:off x="8817012" y="330410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0C89937-9782-4DA5-B785-83645F0F5D8C}"/>
              </a:ext>
            </a:extLst>
          </p:cNvPr>
          <p:cNvSpPr>
            <a:spLocks noChangeAspect="1"/>
          </p:cNvSpPr>
          <p:nvPr/>
        </p:nvSpPr>
        <p:spPr>
          <a:xfrm>
            <a:off x="8817012" y="365306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C04FAE7E-C4F4-4547-AB73-9F26E00A3867}"/>
              </a:ext>
            </a:extLst>
          </p:cNvPr>
          <p:cNvSpPr>
            <a:spLocks noChangeAspect="1"/>
          </p:cNvSpPr>
          <p:nvPr/>
        </p:nvSpPr>
        <p:spPr>
          <a:xfrm>
            <a:off x="8455256" y="4013021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2127B8AC-7A36-469C-B710-A9D90216A0A7}"/>
              </a:ext>
            </a:extLst>
          </p:cNvPr>
          <p:cNvSpPr>
            <a:spLocks noChangeAspect="1"/>
          </p:cNvSpPr>
          <p:nvPr/>
        </p:nvSpPr>
        <p:spPr>
          <a:xfrm>
            <a:off x="8455256" y="3653067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462A254-2937-428F-A079-8701D2D9BF42}"/>
              </a:ext>
            </a:extLst>
          </p:cNvPr>
          <p:cNvSpPr>
            <a:spLocks noChangeAspect="1"/>
          </p:cNvSpPr>
          <p:nvPr/>
        </p:nvSpPr>
        <p:spPr>
          <a:xfrm>
            <a:off x="8093490" y="3304106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BD9B1636-0BAA-4353-88A8-5380446662EB}"/>
              </a:ext>
            </a:extLst>
          </p:cNvPr>
          <p:cNvSpPr>
            <a:spLocks noChangeAspect="1"/>
          </p:cNvSpPr>
          <p:nvPr/>
        </p:nvSpPr>
        <p:spPr>
          <a:xfrm>
            <a:off x="8093490" y="436198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EBE4333F-F72B-4022-AF55-B3164A33394A}"/>
              </a:ext>
            </a:extLst>
          </p:cNvPr>
          <p:cNvSpPr/>
          <p:nvPr/>
        </p:nvSpPr>
        <p:spPr>
          <a:xfrm>
            <a:off x="7923157" y="3279853"/>
            <a:ext cx="3154167" cy="1440000"/>
          </a:xfrm>
          <a:prstGeom prst="roundRect">
            <a:avLst>
              <a:gd name="adj" fmla="val 11036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22289-48B2-4A55-8C19-419BE7D4A900}"/>
              </a:ext>
            </a:extLst>
          </p:cNvPr>
          <p:cNvSpPr txBox="1"/>
          <p:nvPr/>
        </p:nvSpPr>
        <p:spPr>
          <a:xfrm>
            <a:off x="205740" y="3279853"/>
            <a:ext cx="72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5"/>
                </a:solidFill>
              </a:rPr>
              <a:t>batch</a:t>
            </a:r>
            <a:endParaRPr lang="ko-KR" altLang="en-US" i="1" dirty="0">
              <a:solidFill>
                <a:schemeClr val="accent5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E713ED7-45CF-409C-83B9-A84F9EF2795D}"/>
              </a:ext>
            </a:extLst>
          </p:cNvPr>
          <p:cNvSpPr txBox="1"/>
          <p:nvPr/>
        </p:nvSpPr>
        <p:spPr>
          <a:xfrm>
            <a:off x="205740" y="4719295"/>
            <a:ext cx="72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5"/>
                </a:solidFill>
              </a:rPr>
              <a:t>batch</a:t>
            </a:r>
            <a:endParaRPr lang="ko-KR" altLang="en-US" i="1" dirty="0">
              <a:solidFill>
                <a:schemeClr val="accent5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4C20B30-326B-45B4-827A-58590381552C}"/>
              </a:ext>
            </a:extLst>
          </p:cNvPr>
          <p:cNvSpPr txBox="1"/>
          <p:nvPr/>
        </p:nvSpPr>
        <p:spPr>
          <a:xfrm>
            <a:off x="7193949" y="3279853"/>
            <a:ext cx="72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5"/>
                </a:solidFill>
              </a:rPr>
              <a:t>batch</a:t>
            </a:r>
            <a:endParaRPr lang="ko-KR" altLang="en-US" i="1" dirty="0">
              <a:solidFill>
                <a:schemeClr val="accent5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40A2376-F38A-4F51-9E20-4699C3901458}"/>
              </a:ext>
            </a:extLst>
          </p:cNvPr>
          <p:cNvSpPr txBox="1"/>
          <p:nvPr/>
        </p:nvSpPr>
        <p:spPr>
          <a:xfrm>
            <a:off x="7193949" y="4719295"/>
            <a:ext cx="72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5"/>
                </a:solidFill>
              </a:rPr>
              <a:t>batch</a:t>
            </a:r>
            <a:endParaRPr lang="ko-KR" alt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와이드스크린</PresentationFormat>
  <Paragraphs>350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roboto</vt:lpstr>
      <vt:lpstr>Arial</vt:lpstr>
      <vt:lpstr>lato</vt:lpstr>
      <vt:lpstr>맑은 고딕</vt:lpstr>
      <vt:lpstr>Wingdings</vt:lpstr>
      <vt:lpstr>Office 테마</vt:lpstr>
      <vt:lpstr>PowerPoint 프레젠테이션</vt:lpstr>
      <vt:lpstr>Train Speed </vt:lpstr>
      <vt:lpstr>FileChannel, ByteBuffer</vt:lpstr>
      <vt:lpstr>Train speed </vt:lpstr>
      <vt:lpstr>Inference Performance</vt:lpstr>
      <vt:lpstr>Inference Performance</vt:lpstr>
      <vt:lpstr>Inference Performance</vt:lpstr>
      <vt:lpstr>Shuffle</vt:lpstr>
      <vt:lpstr>Shuffle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2022-03-04T10:36:35Z</dcterms:modified>
</cp:coreProperties>
</file>