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B88C0"/>
    <a:srgbClr val="990000"/>
    <a:srgbClr val="5B9BD5"/>
    <a:srgbClr val="70AD47"/>
    <a:srgbClr val="FFC000"/>
    <a:srgbClr val="ED7D31"/>
    <a:srgbClr val="ED833B"/>
    <a:srgbClr val="A54C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Delta Lake 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F1FC-A780-FB91-4C9A-E1E668FE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0F27D-8FB1-D4B9-E1F3-08C50447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Central</a:t>
            </a:r>
            <a:r>
              <a:rPr lang="ko-KR" altLang="en-US" dirty="0"/>
              <a:t> </a:t>
            </a:r>
            <a:r>
              <a:rPr lang="en-US" altLang="ko-KR" dirty="0"/>
              <a:t>Location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holds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Large amount of data in its native, </a:t>
            </a:r>
            <a:r>
              <a:rPr lang="en-US" altLang="ko-KR"/>
              <a:t>raw format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72526-90DA-3BE4-D116-3D89E033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9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9B15-EE0C-04C0-8FFC-2CFC3113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F09E-C752-C318-72C1-54DDCBB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Delta Lake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an opensource project to enables building a </a:t>
            </a:r>
            <a:r>
              <a:rPr lang="en-US" altLang="ko-KR" dirty="0">
                <a:solidFill>
                  <a:srgbClr val="4472C4"/>
                </a:solidFill>
              </a:rPr>
              <a:t>Lakehouse Architecture</a:t>
            </a:r>
            <a:r>
              <a:rPr lang="en-US" altLang="ko-KR" dirty="0"/>
              <a:t> on top of </a:t>
            </a:r>
            <a:r>
              <a:rPr lang="en-US" altLang="ko-KR" dirty="0">
                <a:solidFill>
                  <a:srgbClr val="4472C4"/>
                </a:solidFill>
              </a:rPr>
              <a:t>data lakes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FB23E-ECD9-704A-951D-2EED4D7A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D638-1F2E-5D3E-D794-6D838FF2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Lakehouse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42338-A569-B6A1-2AEA-2857E65A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25E1-4020-F35F-4BA4-9BB9BC275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1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와이드스크린</PresentationFormat>
  <Paragraphs>12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lato</vt:lpstr>
      <vt:lpstr>roboto</vt:lpstr>
      <vt:lpstr>Wingdings</vt:lpstr>
      <vt:lpstr>Arial</vt:lpstr>
      <vt:lpstr>맑은 고딕</vt:lpstr>
      <vt:lpstr>Office 테마</vt:lpstr>
      <vt:lpstr>PowerPoint 프레젠테이션</vt:lpstr>
      <vt:lpstr>Data Lake</vt:lpstr>
      <vt:lpstr>Delta Lake</vt:lpstr>
      <vt:lpstr>Lakehouse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2020-03-06T02:35:36Z</dcterms:created>
  <dcterms:modified xsi:type="dcterms:W3CDTF">2022-06-23T04:50:24Z</dcterms:modified>
</cp:coreProperties>
</file>