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  <p:sldId id="262" r:id="rId9"/>
  </p:sldIdLst>
  <p:sldSz cx="12192000" cy="6858000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맑은 고딕" panose="020B0503020000020004" pitchFamily="50" charset="-127"/>
      <p:regular r:id="rId15"/>
      <p:bold r:id="rId16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6B6B6B"/>
    <a:srgbClr val="F6CBCD"/>
    <a:srgbClr val="FFFFFF"/>
    <a:srgbClr val="990000"/>
    <a:srgbClr val="C00000"/>
    <a:srgbClr val="FF9B9B"/>
    <a:srgbClr val="00A249"/>
    <a:srgbClr val="007635"/>
    <a:srgbClr val="0F0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39F4D-77B9-4155-85A9-E167998BCD73}" v="638" dt="2021-02-18T17:31:11.990"/>
    <p1510:client id="{0897AE9F-70AB-B000-EF04-12AD3436EE5E}" v="307" dt="2021-02-25T03:49:57.249"/>
    <p1510:client id="{1E67974C-972C-73AF-4157-60733522F735}" v="3" dt="2021-02-22T06:06:36.377"/>
    <p1510:client id="{248877CA-7DDF-E090-9C45-E3BE45BFE410}" v="355" dt="2021-02-08T07:30:22.401"/>
    <p1510:client id="{2668F611-1721-5038-C240-B47A40902275}" v="26" dt="2021-02-25T03:37:49.686"/>
    <p1510:client id="{346F3A17-26A0-4934-B69D-9611B82ED265}" v="152" dt="2021-02-05T00:04:28.591"/>
    <p1510:client id="{4F639843-A85B-8591-414F-2B11D6A363C4}" v="38" dt="2021-02-04T10:39:17.052"/>
    <p1510:client id="{6873B39F-A07B-B000-D99B-8D8159509BC2}" v="4679" dt="2021-03-12T07:17:04.548"/>
    <p1510:client id="{8DB6AD9F-9086-B000-EF04-15676E92DB2D}" v="41" dt="2021-02-22T10:46:34.136"/>
    <p1510:client id="{8FC5EAA0-A29F-ECA7-C656-A9ECFBEB7A9B}" v="4729" dt="2021-02-04T18:16:56.343"/>
    <p1510:client id="{AEC1A72E-DA23-FED1-A404-68BD51833C93}" v="1" dt="2021-02-08T04:05:46.721"/>
    <p1510:client id="{B676E07C-BD62-48B8-83B4-52D2BEB472A1}" v="1193" dt="2021-02-22T05:34:08.038"/>
    <p1510:client id="{D329F9E2-F47C-9C5C-7F6D-6ED8EC9947AA}" v="1974" dt="2021-02-18T17:31:14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4" autoAdjust="0"/>
    <p:restoredTop sz="95255" autoAdjust="0"/>
  </p:normalViewPr>
  <p:slideViewPr>
    <p:cSldViewPr snapToGrid="0" showGuides="1">
      <p:cViewPr varScale="1">
        <p:scale>
          <a:sx n="108" d="100"/>
          <a:sy n="108" d="100"/>
        </p:scale>
        <p:origin x="336" y="78"/>
      </p:cViewPr>
      <p:guideLst>
        <p:guide pos="4080"/>
        <p:guide orient="horz" pos="1661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  <a:p>
            <a:pPr algn="l"/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+mn-ea"/>
                <a:cs typeface="lato"/>
              </a:rPr>
              <a:t>Continual Learning on the Edge </a:t>
            </a:r>
          </a:p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+mn-ea"/>
                <a:cs typeface="lato"/>
              </a:rPr>
              <a:t>with TensorFlow Lite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latin typeface="lato"/>
                <a:ea typeface="lato"/>
                <a:cs typeface="lato"/>
              </a:rPr>
              <a:t>ChoelHyeon</a:t>
            </a:r>
            <a:r>
              <a:rPr lang="en-US" altLang="ko-KR" sz="2200" b="1" dirty="0">
                <a:solidFill>
                  <a:schemeClr val="accent5"/>
                </a:solidFill>
                <a:latin typeface="lato"/>
                <a:ea typeface="lato"/>
                <a:cs typeface="lato"/>
              </a:rPr>
              <a:t> Kwon</a:t>
            </a:r>
            <a:endParaRPr lang="en-US" altLang="ko-KR" sz="2200" b="1" dirty="0">
              <a:solidFill>
                <a:schemeClr val="accent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1228" y="5244783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003642" y="517375"/>
            <a:ext cx="184731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endParaRPr lang="en-US" altLang="ko-K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8F122-431F-4412-8E63-433C2293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AE47C-D60C-4F33-AEE2-647CBAF7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Background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Enhancing TF Lite Capabilities with Continual Learning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Deploying on Embedded Devices with TF Lite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Conclusion</a:t>
            </a:r>
            <a:endParaRPr lang="ko-KR" alt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74A52E-F8FC-4C14-90F7-B297F49C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04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08E32-2798-45B8-A435-7A362306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6C05B-B453-482C-B395-3833AAFE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임베디드 장치에서 정교한 딥러닝 모델을 사용하는 것에는 아래의 몇몇 문제점이 존재한다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개인 프라이버시</a:t>
            </a:r>
            <a:endParaRPr lang="en-US" altLang="ko-KR" dirty="0"/>
          </a:p>
          <a:p>
            <a:pPr lvl="1"/>
            <a:r>
              <a:rPr lang="ko-KR" altLang="en-US" dirty="0"/>
              <a:t>데이터 제한</a:t>
            </a:r>
            <a:endParaRPr lang="en-US" altLang="ko-KR" dirty="0"/>
          </a:p>
          <a:p>
            <a:pPr lvl="1"/>
            <a:r>
              <a:rPr lang="ko-KR" altLang="en-US" dirty="0"/>
              <a:t>네트워크 연결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68BE58-91BD-4759-AA24-C9B704E89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37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8F122-431F-4412-8E63-433C2293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AE47C-D60C-4F33-AEE2-647CBAF7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Abstract</a:t>
            </a:r>
          </a:p>
          <a:p>
            <a:r>
              <a:rPr lang="en-US" altLang="ko-KR" dirty="0"/>
              <a:t>Introduction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Background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Enhancing TF Lite Capabilities with Continual Learning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Deploying on Embedded Devices with TF Lite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Conclusion</a:t>
            </a:r>
            <a:endParaRPr lang="ko-KR" alt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74A52E-F8FC-4C14-90F7-B297F49C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2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8F122-431F-4412-8E63-433C2293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AE47C-D60C-4F33-AEE2-647CBAF7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Abstract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altLang="ko-KR" dirty="0"/>
              <a:t>Background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Enhancing TF Lite Capabilities with Continual Learning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Deploying on Embedded Devices with TF Lite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Conclusion</a:t>
            </a:r>
            <a:endParaRPr lang="ko-KR" alt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74A52E-F8FC-4C14-90F7-B297F49C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28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8F122-431F-4412-8E63-433C2293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AE47C-D60C-4F33-AEE2-647CBAF7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Abstract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Background</a:t>
            </a:r>
          </a:p>
          <a:p>
            <a:r>
              <a:rPr lang="en-US" altLang="ko-KR" dirty="0"/>
              <a:t>Enhancing TF Lite Capabilities with Continual Learning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Deploying on Embedded Devices with TF Lite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Conclusion</a:t>
            </a:r>
            <a:endParaRPr lang="ko-KR" alt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74A52E-F8FC-4C14-90F7-B297F49C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73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8F122-431F-4412-8E63-433C2293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AE47C-D60C-4F33-AEE2-647CBAF7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Abstract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Background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Enhancing TF Lite Capabilities with Continual Learning</a:t>
            </a:r>
          </a:p>
          <a:p>
            <a:r>
              <a:rPr lang="en-US" altLang="ko-KR" dirty="0"/>
              <a:t>Deploying on Embedded Devices with TF Lite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Conclusion</a:t>
            </a:r>
            <a:endParaRPr lang="ko-KR" alt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74A52E-F8FC-4C14-90F7-B297F49C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151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8F122-431F-4412-8E63-433C2293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AE47C-D60C-4F33-AEE2-647CBAF7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Abstract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Background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Enhancing TF Lite Capabilities with Continual Learning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Deploying on Embedded Devices with TF Lite</a:t>
            </a:r>
          </a:p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74A52E-F8FC-4C14-90F7-B297F49C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7164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Lato"/>
        <a:ea typeface="La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와이드스크린</PresentationFormat>
  <Paragraphs>59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lato</vt:lpstr>
      <vt:lpstr>Wingdings</vt:lpstr>
      <vt:lpstr>맑은 고딕</vt:lpstr>
      <vt:lpstr>lato</vt:lpstr>
      <vt:lpstr>Arial</vt:lpstr>
      <vt:lpstr>Office 테마</vt:lpstr>
      <vt:lpstr>PowerPoint 프레젠테이션</vt:lpstr>
      <vt:lpstr>Contents</vt:lpstr>
      <vt:lpstr>Abstract</vt:lpstr>
      <vt:lpstr>Contents</vt:lpstr>
      <vt:lpstr>Contents</vt:lpstr>
      <vt:lpstr>Contents</vt:lpstr>
      <vt:lpstr>Contents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4134</cp:revision>
  <dcterms:created xsi:type="dcterms:W3CDTF">2020-03-06T02:35:36Z</dcterms:created>
  <dcterms:modified xsi:type="dcterms:W3CDTF">2022-01-02T12:32:47Z</dcterms:modified>
</cp:coreProperties>
</file>