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16"/>
  </p:notesMasterIdLst>
  <p:sldIdLst>
    <p:sldId id="256" r:id="rId5"/>
    <p:sldId id="293" r:id="rId6"/>
    <p:sldId id="266" r:id="rId7"/>
    <p:sldId id="289" r:id="rId8"/>
    <p:sldId id="291" r:id="rId9"/>
    <p:sldId id="290" r:id="rId10"/>
    <p:sldId id="292" r:id="rId11"/>
    <p:sldId id="294" r:id="rId12"/>
    <p:sldId id="257" r:id="rId13"/>
    <p:sldId id="274" r:id="rId14"/>
    <p:sldId id="295" r:id="rId15"/>
  </p:sldIdLst>
  <p:sldSz cx="12192000" cy="6858000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A8661"/>
    <a:srgbClr val="FFFFFF"/>
    <a:srgbClr val="3B3B3B"/>
    <a:srgbClr val="4472C4"/>
    <a:srgbClr val="4B88C0"/>
    <a:srgbClr val="990000"/>
    <a:srgbClr val="70AD47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8E2D5C3B-F050-46B4-95B1-5F69C4238AE7}" v="184" dt="2022-06-28T07:57:07.062"/>
    <p1510:client id="{EAA0DAF6-09DF-EBC8-AF83-3F26D68A2098}" v="188" dt="2022-07-04T02:49:51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76" autoAdjust="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4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3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Research History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DD02B-BE41-DAB1-3FE8-60FB312E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Streaming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/>
              <a:t> </a:t>
            </a:r>
            <a:r>
              <a:rPr lang="en-US" altLang="ko-KR"/>
              <a:t>in</a:t>
            </a:r>
            <a:r>
              <a:rPr lang="ko-KR" altLang="en-US" dirty="0"/>
              <a:t> </a:t>
            </a:r>
            <a:r>
              <a:rPr lang="en-US" altLang="ko-KR" dirty="0"/>
              <a:t>Delta</a:t>
            </a:r>
            <a:r>
              <a:rPr lang="ko-KR" altLang="en-US" dirty="0"/>
              <a:t> </a:t>
            </a:r>
            <a:r>
              <a:rPr lang="en-US" altLang="ko-KR" dirty="0"/>
              <a:t>Lake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F938E-CAA8-614A-A242-4CB553D5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cs typeface="lato"/>
              </a:rPr>
              <a:t>Streaming Data</a:t>
            </a:r>
          </a:p>
          <a:p>
            <a:pPr lvl="1"/>
            <a:r>
              <a:rPr lang="ko-KR" altLang="en-US" dirty="0">
                <a:cs typeface="lato"/>
              </a:rPr>
              <a:t>수천 개의 데이터 원본에서 연속적으로 생성되는 데이터</a:t>
            </a:r>
            <a:endParaRPr lang="en-US" altLang="ko-KR" dirty="0">
              <a:cs typeface="lato"/>
            </a:endParaRPr>
          </a:p>
          <a:p>
            <a:pPr lvl="1"/>
            <a:r>
              <a:rPr lang="ko-KR" altLang="en-US" dirty="0">
                <a:cs typeface="lato"/>
              </a:rPr>
              <a:t>주로 </a:t>
            </a:r>
            <a:r>
              <a:rPr lang="en-US" altLang="ko-KR" dirty="0">
                <a:cs typeface="lato"/>
              </a:rPr>
              <a:t>KB </a:t>
            </a:r>
            <a:r>
              <a:rPr lang="ko-KR" altLang="en-US" dirty="0">
                <a:cs typeface="lato"/>
              </a:rPr>
              <a:t>단위로 동시에 전송</a:t>
            </a:r>
            <a:endParaRPr lang="en-US" altLang="ko-KR" dirty="0">
              <a:cs typeface="lato"/>
            </a:endParaRPr>
          </a:p>
          <a:p>
            <a:r>
              <a:rPr lang="en-US" altLang="ko-KR" dirty="0">
                <a:cs typeface="lato"/>
              </a:rPr>
              <a:t>Delta Lake</a:t>
            </a:r>
            <a:r>
              <a:rPr lang="ko-KR" altLang="en-US" dirty="0">
                <a:cs typeface="lato"/>
              </a:rPr>
              <a:t>를 통한 스트리밍 데이터 관리</a:t>
            </a:r>
            <a:endParaRPr lang="en-US" altLang="ko-KR" dirty="0">
              <a:cs typeface="lato"/>
            </a:endParaRPr>
          </a:p>
          <a:p>
            <a:pPr lvl="1"/>
            <a:r>
              <a:rPr lang="ko-KR" altLang="en-US" dirty="0">
                <a:cs typeface="lato"/>
              </a:rPr>
              <a:t>연속적으로 생성되는 데이터를 하나의 </a:t>
            </a:r>
            <a:r>
              <a:rPr lang="en-US" altLang="ko-KR" dirty="0">
                <a:cs typeface="lato"/>
              </a:rPr>
              <a:t>DB</a:t>
            </a:r>
            <a:r>
              <a:rPr lang="ko-KR" altLang="en-US" dirty="0">
                <a:cs typeface="lato"/>
              </a:rPr>
              <a:t>에 </a:t>
            </a:r>
            <a:r>
              <a:rPr lang="en-US" altLang="ko-KR" dirty="0">
                <a:cs typeface="lato"/>
              </a:rPr>
              <a:t>Write</a:t>
            </a:r>
          </a:p>
          <a:p>
            <a:pPr lvl="1"/>
            <a:r>
              <a:rPr lang="ko-KR" altLang="en-US" dirty="0">
                <a:cs typeface="lato"/>
              </a:rPr>
              <a:t>이때 </a:t>
            </a:r>
            <a:r>
              <a:rPr lang="en-US" altLang="ko-KR" dirty="0">
                <a:cs typeface="lato"/>
              </a:rPr>
              <a:t>Write </a:t>
            </a:r>
            <a:r>
              <a:rPr lang="ko-KR" altLang="en-US" dirty="0">
                <a:cs typeface="lato"/>
              </a:rPr>
              <a:t>주기가 길면 실시간성 감소</a:t>
            </a:r>
            <a:r>
              <a:rPr lang="en-US" altLang="ko-KR" dirty="0">
                <a:cs typeface="lato"/>
              </a:rPr>
              <a:t>, </a:t>
            </a:r>
            <a:r>
              <a:rPr lang="ko-KR" altLang="en-US" dirty="0">
                <a:cs typeface="lato"/>
              </a:rPr>
              <a:t>주기가 짧으면 효율 감소 </a:t>
            </a:r>
            <a:endParaRPr lang="en-US" altLang="ko-KR" dirty="0">
              <a:cs typeface="lato"/>
            </a:endParaRPr>
          </a:p>
          <a:p>
            <a:pPr lvl="1"/>
            <a:r>
              <a:rPr lang="en-US" altLang="ko-KR" dirty="0">
                <a:cs typeface="lato"/>
              </a:rPr>
              <a:t>Delta Lake</a:t>
            </a:r>
            <a:r>
              <a:rPr lang="ko-KR" altLang="en-US" dirty="0">
                <a:cs typeface="lato"/>
              </a:rPr>
              <a:t>는 짧은 주기로 생성된 데이터를 </a:t>
            </a:r>
            <a:r>
              <a:rPr lang="en-US" altLang="ko-KR" dirty="0">
                <a:cs typeface="lato"/>
              </a:rPr>
              <a:t>log</a:t>
            </a:r>
            <a:r>
              <a:rPr lang="ko-KR" altLang="en-US" dirty="0">
                <a:cs typeface="lato"/>
              </a:rPr>
              <a:t>에 기록 후</a:t>
            </a:r>
            <a:r>
              <a:rPr lang="en-US" altLang="ko-KR" dirty="0">
                <a:cs typeface="lato"/>
              </a:rPr>
              <a:t>, </a:t>
            </a:r>
            <a:r>
              <a:rPr lang="ko-KR" altLang="en-US" dirty="0">
                <a:cs typeface="lato"/>
              </a:rPr>
              <a:t>일정 시간이 지나면 해당 로그를 </a:t>
            </a:r>
            <a:r>
              <a:rPr lang="en-US" altLang="ko-KR" dirty="0">
                <a:cs typeface="lato"/>
              </a:rPr>
              <a:t>merge </a:t>
            </a:r>
            <a:r>
              <a:rPr lang="ko-KR" altLang="en-US" dirty="0">
                <a:cs typeface="lato"/>
              </a:rPr>
              <a:t>하여 한번에 </a:t>
            </a:r>
            <a:r>
              <a:rPr lang="en-US" altLang="ko-KR" dirty="0">
                <a:cs typeface="lato"/>
              </a:rPr>
              <a:t>DB</a:t>
            </a:r>
            <a:r>
              <a:rPr lang="ko-KR" altLang="en-US" dirty="0">
                <a:cs typeface="lato"/>
              </a:rPr>
              <a:t>에 </a:t>
            </a:r>
            <a:r>
              <a:rPr lang="en-US" altLang="ko-KR" dirty="0">
                <a:cs typeface="lato"/>
              </a:rPr>
              <a:t>Write</a:t>
            </a:r>
          </a:p>
          <a:p>
            <a:pPr lvl="1"/>
            <a:endParaRPr lang="en-US" altLang="ko-KR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EC4CDA-5EEE-297F-5040-C09B23CF8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71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354AD-06ED-8CFD-E9E5-FA990992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Plane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B5AEE-4CD5-28C9-5F86-746430D5A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Delta Lake </a:t>
            </a:r>
            <a:r>
              <a:rPr lang="ko-KR" altLang="en-US" dirty="0"/>
              <a:t>환경에서의 여러가지 실험 수행</a:t>
            </a:r>
            <a:endParaRPr lang="en-US" altLang="ko-KR" dirty="0"/>
          </a:p>
          <a:p>
            <a:pPr lvl="1"/>
            <a:r>
              <a:rPr lang="ko-KR" altLang="en-US" dirty="0"/>
              <a:t>파일 시스템 변경</a:t>
            </a:r>
            <a:endParaRPr lang="en-US" altLang="ko-KR" dirty="0"/>
          </a:p>
          <a:p>
            <a:pPr lvl="1"/>
            <a:r>
              <a:rPr lang="ko-KR" altLang="en-US" dirty="0"/>
              <a:t>객체 스토리지 변경 등 </a:t>
            </a:r>
            <a:endParaRPr lang="en-US" altLang="ko-KR" dirty="0"/>
          </a:p>
          <a:p>
            <a:r>
              <a:rPr lang="en-US" altLang="ko-KR" dirty="0"/>
              <a:t>Delta Lake</a:t>
            </a:r>
            <a:r>
              <a:rPr lang="ko-KR" altLang="en-US" dirty="0"/>
              <a:t>의 최적화가 목적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6EEDEF-8FBC-9FD2-C9E5-56DBBE05C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95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9648-846F-DE62-A146-37E6A497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C649D-D00A-1B54-237B-9E4D6F44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 Lite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Delta Lake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D28B0-6181-614A-5C37-5A649A75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8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TensorFlow Lite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FE05-562B-4399-AF9E-26DFE47F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ea typeface="+mn-lt"/>
                <a:cs typeface="+mn-lt"/>
              </a:rPr>
              <a:t>TensorFlow</a:t>
            </a:r>
            <a:r>
              <a:rPr lang="ko-KR" altLang="en-US" dirty="0">
                <a:ea typeface="+mn-lt"/>
                <a:cs typeface="+mn-lt"/>
              </a:rPr>
              <a:t>의 경량화 버전</a:t>
            </a:r>
            <a:endParaRPr lang="en-US" altLang="ko-KR" dirty="0">
              <a:ea typeface="+mn-lt"/>
              <a:cs typeface="+mn-lt"/>
            </a:endParaRPr>
          </a:p>
          <a:p>
            <a:pPr lvl="1">
              <a:buFont typeface="Wingdings"/>
              <a:buChar char="§"/>
            </a:pPr>
            <a:r>
              <a:rPr lang="ko-KR" altLang="en-US" dirty="0">
                <a:ea typeface="+mn-lt"/>
                <a:cs typeface="+mn-lt"/>
              </a:rPr>
              <a:t>임베디드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altLang="en-US" dirty="0">
                <a:ea typeface="+mn-lt"/>
                <a:cs typeface="+mn-lt"/>
              </a:rPr>
              <a:t>모바일 등의 환경에서 추론 수행 가능</a:t>
            </a:r>
            <a:endParaRPr lang="en-US" altLang="ko-KR" dirty="0">
              <a:ea typeface="+mn-lt"/>
              <a:cs typeface="+mn-lt"/>
            </a:endParaRPr>
          </a:p>
          <a:p>
            <a:pPr lvl="1">
              <a:buFont typeface="Wingdings"/>
              <a:buChar char="§"/>
            </a:pPr>
            <a:r>
              <a:rPr lang="ko-KR" altLang="en-US" dirty="0">
                <a:ea typeface="+mn-lt"/>
                <a:cs typeface="+mn-lt"/>
              </a:rPr>
              <a:t>전이학습을 통한 기기 내 학습</a:t>
            </a:r>
            <a:r>
              <a:rPr lang="en-US" altLang="ko-KR" dirty="0">
                <a:ea typeface="+mn-lt"/>
                <a:cs typeface="+mn-lt"/>
              </a:rPr>
              <a:t>(On-Device Training)</a:t>
            </a:r>
            <a:r>
              <a:rPr lang="ko-KR" altLang="en-US" dirty="0">
                <a:ea typeface="+mn-lt"/>
                <a:cs typeface="+mn-lt"/>
              </a:rPr>
              <a:t> 지원</a:t>
            </a:r>
            <a:endParaRPr lang="en-US" altLang="ko-KR" dirty="0"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endParaRPr lang="en-US" altLang="ko-KR" dirty="0">
              <a:ea typeface="+mn-lt"/>
              <a:cs typeface="+mn-lt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ea typeface="+mn-lt"/>
                <a:cs typeface="+mn-lt"/>
              </a:rPr>
              <a:t>TF Lite</a:t>
            </a:r>
            <a:r>
              <a:rPr lang="ko-KR" altLang="en-US" dirty="0">
                <a:ea typeface="+mn-lt"/>
                <a:cs typeface="+mn-lt"/>
              </a:rPr>
              <a:t>는 전이학습 예제 어플리케이션을 제공 </a:t>
            </a:r>
            <a:endParaRPr lang="en-US" altLang="ko-KR" dirty="0">
              <a:ea typeface="+mn-lt"/>
              <a:cs typeface="+mn-lt"/>
            </a:endParaRPr>
          </a:p>
          <a:p>
            <a:pPr lvl="1">
              <a:buFont typeface="Wingdings"/>
              <a:buChar char="§"/>
            </a:pPr>
            <a:r>
              <a:rPr lang="en-US" altLang="ko-KR" dirty="0">
                <a:ea typeface="+mn-lt"/>
                <a:cs typeface="+mn-lt"/>
              </a:rPr>
              <a:t>1. </a:t>
            </a:r>
            <a:r>
              <a:rPr lang="ko-KR" altLang="en-US" dirty="0">
                <a:ea typeface="+mn-lt"/>
                <a:cs typeface="+mn-lt"/>
              </a:rPr>
              <a:t>학습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altLang="en-US" dirty="0">
                <a:ea typeface="+mn-lt"/>
                <a:cs typeface="+mn-lt"/>
              </a:rPr>
              <a:t>추론 선택</a:t>
            </a:r>
            <a:endParaRPr lang="en-US" altLang="ko-KR" dirty="0">
              <a:ea typeface="+mn-lt"/>
              <a:cs typeface="+mn-lt"/>
            </a:endParaRPr>
          </a:p>
          <a:p>
            <a:pPr lvl="1">
              <a:buFont typeface="Wingdings"/>
              <a:buChar char="§"/>
            </a:pPr>
            <a:r>
              <a:rPr lang="en-US" altLang="ko-KR" dirty="0">
                <a:ea typeface="+mn-lt"/>
                <a:cs typeface="+mn-lt"/>
              </a:rPr>
              <a:t>2. </a:t>
            </a:r>
            <a:r>
              <a:rPr lang="ko-KR" altLang="en-US" dirty="0">
                <a:ea typeface="+mn-lt"/>
                <a:cs typeface="+mn-lt"/>
              </a:rPr>
              <a:t>샘플 데이터 추가 및 샘플의 수 </a:t>
            </a:r>
            <a:endParaRPr lang="en-US" altLang="ko-KR" dirty="0">
              <a:ea typeface="+mn-lt"/>
              <a:cs typeface="+mn-lt"/>
            </a:endParaRPr>
          </a:p>
          <a:p>
            <a:pPr lvl="1">
              <a:buFont typeface="Wingdings"/>
              <a:buChar char="§"/>
            </a:pPr>
            <a:r>
              <a:rPr lang="en-US" altLang="ko-KR" dirty="0">
                <a:ea typeface="+mn-lt"/>
                <a:cs typeface="+mn-lt"/>
              </a:rPr>
              <a:t>3. </a:t>
            </a:r>
            <a:r>
              <a:rPr lang="ko-KR" altLang="en-US" dirty="0">
                <a:ea typeface="+mn-lt"/>
                <a:cs typeface="+mn-lt"/>
              </a:rPr>
              <a:t>학습 </a:t>
            </a:r>
            <a:r>
              <a:rPr lang="en-US" altLang="ko-KR" dirty="0">
                <a:ea typeface="+mn-lt"/>
                <a:cs typeface="+mn-lt"/>
              </a:rPr>
              <a:t>Loss</a:t>
            </a:r>
          </a:p>
          <a:p>
            <a:pPr lvl="1">
              <a:buFont typeface="Wingdings"/>
              <a:buChar char="§"/>
            </a:pPr>
            <a:r>
              <a:rPr lang="en-US" altLang="ko-KR" dirty="0">
                <a:ea typeface="+mn-lt"/>
                <a:cs typeface="+mn-lt"/>
              </a:rPr>
              <a:t>4. </a:t>
            </a:r>
            <a:r>
              <a:rPr lang="ko-KR" altLang="en-US" dirty="0">
                <a:ea typeface="+mn-lt"/>
                <a:cs typeface="+mn-lt"/>
              </a:rPr>
              <a:t>추론 결과 및 결과에 대한 정확도 </a:t>
            </a:r>
            <a:endParaRPr lang="en-US" altLang="ko-KR" dirty="0">
              <a:ea typeface="+mn-lt"/>
              <a:cs typeface="+mn-lt"/>
            </a:endParaRPr>
          </a:p>
          <a:p>
            <a:pPr lvl="1">
              <a:buFont typeface="Wingdings"/>
              <a:buChar char="§"/>
            </a:pPr>
            <a:endParaRPr lang="en-US" altLang="ko-KR" dirty="0">
              <a:ea typeface="+mn-lt"/>
              <a:cs typeface="+mn-lt"/>
            </a:endParaRPr>
          </a:p>
          <a:p>
            <a:pPr lvl="1">
              <a:buFont typeface="Wingdings"/>
              <a:buChar char="§"/>
            </a:pPr>
            <a:endParaRPr lang="en-US" altLang="ko-KR" dirty="0">
              <a:solidFill>
                <a:srgbClr val="3B3B3B"/>
              </a:solidFill>
              <a:cs typeface="lato"/>
            </a:endParaRPr>
          </a:p>
          <a:p>
            <a:pPr>
              <a:buFont typeface="Wingdings"/>
              <a:buChar char="§"/>
            </a:pPr>
            <a:endParaRPr lang="en-US" altLang="ko-KR" sz="2000" baseline="50000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985F08-DB9A-8BD8-7544-B3D05FA50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222" y="2004802"/>
            <a:ext cx="2196000" cy="36163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025224-B6D0-A39D-0BD2-B3578EDC8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260" y="2004807"/>
            <a:ext cx="2196000" cy="36163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483D66-0BA5-316A-7236-96D84C017E84}"/>
              </a:ext>
            </a:extLst>
          </p:cNvPr>
          <p:cNvSpPr/>
          <p:nvPr/>
        </p:nvSpPr>
        <p:spPr>
          <a:xfrm>
            <a:off x="7368222" y="5141167"/>
            <a:ext cx="2196000" cy="479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E78CF-0D90-E214-F534-0E15C5387256}"/>
              </a:ext>
            </a:extLst>
          </p:cNvPr>
          <p:cNvSpPr txBox="1"/>
          <p:nvPr/>
        </p:nvSpPr>
        <p:spPr>
          <a:xfrm>
            <a:off x="7197592" y="4864168"/>
            <a:ext cx="283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DBD2A1-68D4-922B-F42C-B68535E92969}"/>
              </a:ext>
            </a:extLst>
          </p:cNvPr>
          <p:cNvSpPr/>
          <p:nvPr/>
        </p:nvSpPr>
        <p:spPr>
          <a:xfrm>
            <a:off x="7594260" y="4798830"/>
            <a:ext cx="1734298" cy="342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A48181-22DF-5331-3207-0171F7C66CA6}"/>
              </a:ext>
            </a:extLst>
          </p:cNvPr>
          <p:cNvSpPr txBox="1"/>
          <p:nvPr/>
        </p:nvSpPr>
        <p:spPr>
          <a:xfrm>
            <a:off x="7556904" y="4532742"/>
            <a:ext cx="283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65D5AA-9D45-382A-81D2-3A512872CEC1}"/>
              </a:ext>
            </a:extLst>
          </p:cNvPr>
          <p:cNvSpPr/>
          <p:nvPr/>
        </p:nvSpPr>
        <p:spPr>
          <a:xfrm>
            <a:off x="9804756" y="5141167"/>
            <a:ext cx="2196000" cy="479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3F506-AC7C-FBF5-DC9A-DBFF17B5D85B}"/>
              </a:ext>
            </a:extLst>
          </p:cNvPr>
          <p:cNvSpPr txBox="1"/>
          <p:nvPr/>
        </p:nvSpPr>
        <p:spPr>
          <a:xfrm>
            <a:off x="9662931" y="4864168"/>
            <a:ext cx="283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D5FF65-B76B-87EB-6E81-E053D6D7996A}"/>
              </a:ext>
            </a:extLst>
          </p:cNvPr>
          <p:cNvSpPr/>
          <p:nvPr/>
        </p:nvSpPr>
        <p:spPr>
          <a:xfrm>
            <a:off x="7900665" y="2003519"/>
            <a:ext cx="1673908" cy="320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3FA09F-0F23-BACF-D7B6-C59D2BA7E602}"/>
              </a:ext>
            </a:extLst>
          </p:cNvPr>
          <p:cNvSpPr txBox="1"/>
          <p:nvPr/>
        </p:nvSpPr>
        <p:spPr>
          <a:xfrm>
            <a:off x="7900665" y="1726520"/>
            <a:ext cx="3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0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962A7-AC77-474F-89F2-8B300A16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CAB6D-2451-4392-B3D9-0DEEDDB60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샘플을 추가하면 메모리 부족 오류 발생</a:t>
            </a:r>
            <a:endParaRPr lang="en-US" altLang="ko-KR" dirty="0"/>
          </a:p>
          <a:p>
            <a:pPr lvl="1"/>
            <a:r>
              <a:rPr lang="en-US" altLang="ko-KR" dirty="0"/>
              <a:t>GC</a:t>
            </a:r>
            <a:r>
              <a:rPr lang="ko-KR" altLang="en-US" dirty="0"/>
              <a:t>가 빈번하게 발생하다가 어플리케이션 강제 종료됨 </a:t>
            </a:r>
            <a:endParaRPr lang="en-US" altLang="ko-KR" dirty="0"/>
          </a:p>
          <a:p>
            <a:pPr lvl="1"/>
            <a:r>
              <a:rPr lang="ko-KR" altLang="en-US" dirty="0"/>
              <a:t>안드로이드에서 </a:t>
            </a:r>
            <a:r>
              <a:rPr lang="en-US" altLang="ko-KR" dirty="0"/>
              <a:t>heap </a:t>
            </a:r>
            <a:r>
              <a:rPr lang="ko-KR" altLang="en-US" dirty="0"/>
              <a:t>메모리 영역을 제한하기 때문 </a:t>
            </a:r>
            <a:endParaRPr lang="en-US" altLang="ko-KR" dirty="0"/>
          </a:p>
          <a:p>
            <a:r>
              <a:rPr lang="ko-KR" altLang="en-US" dirty="0"/>
              <a:t>유저 데이터 손실을 방지하기 위해 문제에 대한 해결이 필요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9E0EC1-DC08-4909-8788-4EB280AD6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DF4FA4-19E6-4DE7-9C98-FDFB433951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97"/>
          <a:stretch/>
        </p:blipFill>
        <p:spPr>
          <a:xfrm>
            <a:off x="362024" y="3252158"/>
            <a:ext cx="11358349" cy="30807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6D8FD02-2636-4B13-8C56-260BAE50C751}"/>
              </a:ext>
            </a:extLst>
          </p:cNvPr>
          <p:cNvSpPr/>
          <p:nvPr/>
        </p:nvSpPr>
        <p:spPr>
          <a:xfrm flipV="1">
            <a:off x="471626" y="3769743"/>
            <a:ext cx="2314706" cy="44857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D3F44B-CB71-4341-9FBF-2903CC16692D}"/>
              </a:ext>
            </a:extLst>
          </p:cNvPr>
          <p:cNvSpPr/>
          <p:nvPr/>
        </p:nvSpPr>
        <p:spPr>
          <a:xfrm flipV="1">
            <a:off x="471626" y="6129994"/>
            <a:ext cx="11248747" cy="1501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2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358D8-BE0F-7C8B-C95B-DC9A9729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Scheme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6F249-A245-83CD-EC4F-060EE1ED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공간 확보를 위해 메모리에 저장하는 데이터의 일부를 스토리지에 저장</a:t>
            </a:r>
            <a:endParaRPr lang="en-US" altLang="ko-KR" dirty="0"/>
          </a:p>
          <a:p>
            <a:pPr lvl="1"/>
            <a:r>
              <a:rPr lang="ko-KR" altLang="en-US" dirty="0"/>
              <a:t>과도한 </a:t>
            </a:r>
            <a:r>
              <a:rPr lang="en-US" altLang="ko-KR" dirty="0"/>
              <a:t>GC </a:t>
            </a:r>
            <a:r>
              <a:rPr lang="ko-KR" altLang="en-US" dirty="0"/>
              <a:t>발생으로 인한 성능 저하를 방지하기 위해 </a:t>
            </a:r>
            <a:r>
              <a:rPr lang="en-US" altLang="ko-KR" dirty="0"/>
              <a:t>Threshold </a:t>
            </a:r>
            <a:r>
              <a:rPr lang="ko-KR" altLang="en-US" dirty="0"/>
              <a:t>지정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B63F78-A02A-A86A-848B-206A17F26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9BBF495E-491A-DC96-C0D9-5B0C6E42AA72}"/>
              </a:ext>
            </a:extLst>
          </p:cNvPr>
          <p:cNvSpPr/>
          <p:nvPr/>
        </p:nvSpPr>
        <p:spPr>
          <a:xfrm>
            <a:off x="1932244" y="4214014"/>
            <a:ext cx="1783277" cy="1606820"/>
          </a:xfrm>
          <a:prstGeom prst="can">
            <a:avLst>
              <a:gd name="adj" fmla="val 1366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i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80">
            <a:extLst>
              <a:ext uri="{FF2B5EF4-FFF2-40B4-BE49-F238E27FC236}">
                <a16:creationId xmlns:a16="http://schemas.microsoft.com/office/drawing/2014/main" id="{44887034-3B12-785C-74A9-8E0EBBC26CF5}"/>
              </a:ext>
            </a:extLst>
          </p:cNvPr>
          <p:cNvSpPr txBox="1"/>
          <p:nvPr/>
        </p:nvSpPr>
        <p:spPr>
          <a:xfrm>
            <a:off x="1955112" y="3865794"/>
            <a:ext cx="178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Storage</a:t>
            </a:r>
            <a:endParaRPr lang="ko-KR" altLang="en-US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61F4F3-BB0C-14E3-A423-74366BA6F774}"/>
              </a:ext>
            </a:extLst>
          </p:cNvPr>
          <p:cNvSpPr/>
          <p:nvPr/>
        </p:nvSpPr>
        <p:spPr>
          <a:xfrm>
            <a:off x="1638052" y="2978553"/>
            <a:ext cx="2243411" cy="4293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i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82">
            <a:extLst>
              <a:ext uri="{FF2B5EF4-FFF2-40B4-BE49-F238E27FC236}">
                <a16:creationId xmlns:a16="http://schemas.microsoft.com/office/drawing/2014/main" id="{60B397CD-50E4-9C63-3A06-A4DE69733013}"/>
              </a:ext>
            </a:extLst>
          </p:cNvPr>
          <p:cNvSpPr txBox="1"/>
          <p:nvPr/>
        </p:nvSpPr>
        <p:spPr>
          <a:xfrm>
            <a:off x="2404228" y="2606535"/>
            <a:ext cx="131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Heap</a:t>
            </a:r>
            <a:endParaRPr lang="ko-KR" altLang="en-US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654DA07-B7FA-96DD-9807-BC0D7837A2EA}"/>
              </a:ext>
            </a:extLst>
          </p:cNvPr>
          <p:cNvCxnSpPr>
            <a:cxnSpLocks/>
          </p:cNvCxnSpPr>
          <p:nvPr/>
        </p:nvCxnSpPr>
        <p:spPr>
          <a:xfrm>
            <a:off x="3636613" y="2978696"/>
            <a:ext cx="0" cy="453802"/>
          </a:xfrm>
          <a:prstGeom prst="line">
            <a:avLst/>
          </a:prstGeom>
          <a:ln w="38100">
            <a:solidFill>
              <a:srgbClr val="2F559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84">
            <a:extLst>
              <a:ext uri="{FF2B5EF4-FFF2-40B4-BE49-F238E27FC236}">
                <a16:creationId xmlns:a16="http://schemas.microsoft.com/office/drawing/2014/main" id="{9E7C6F83-DA08-BB99-2089-6E8A03994F35}"/>
              </a:ext>
            </a:extLst>
          </p:cNvPr>
          <p:cNvSpPr txBox="1"/>
          <p:nvPr/>
        </p:nvSpPr>
        <p:spPr>
          <a:xfrm>
            <a:off x="3598028" y="3353430"/>
            <a:ext cx="131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512 MB</a:t>
            </a:r>
            <a:endParaRPr lang="ko-KR" altLang="en-US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!!직사각형 172">
            <a:extLst>
              <a:ext uri="{FF2B5EF4-FFF2-40B4-BE49-F238E27FC236}">
                <a16:creationId xmlns:a16="http://schemas.microsoft.com/office/drawing/2014/main" id="{107CBD6A-5511-B25D-C722-00EC51FDC888}"/>
              </a:ext>
            </a:extLst>
          </p:cNvPr>
          <p:cNvSpPr/>
          <p:nvPr/>
        </p:nvSpPr>
        <p:spPr>
          <a:xfrm>
            <a:off x="1638052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!!직사각형 172">
            <a:extLst>
              <a:ext uri="{FF2B5EF4-FFF2-40B4-BE49-F238E27FC236}">
                <a16:creationId xmlns:a16="http://schemas.microsoft.com/office/drawing/2014/main" id="{58E69166-C664-BB97-86A3-E0B895424A05}"/>
              </a:ext>
            </a:extLst>
          </p:cNvPr>
          <p:cNvSpPr/>
          <p:nvPr/>
        </p:nvSpPr>
        <p:spPr>
          <a:xfrm>
            <a:off x="1638052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!!직사각형 172">
            <a:extLst>
              <a:ext uri="{FF2B5EF4-FFF2-40B4-BE49-F238E27FC236}">
                <a16:creationId xmlns:a16="http://schemas.microsoft.com/office/drawing/2014/main" id="{B8D903EF-D167-C5BC-289C-A40DBD96FCEA}"/>
              </a:ext>
            </a:extLst>
          </p:cNvPr>
          <p:cNvSpPr/>
          <p:nvPr/>
        </p:nvSpPr>
        <p:spPr>
          <a:xfrm>
            <a:off x="1638052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!!직사각형 172">
            <a:extLst>
              <a:ext uri="{FF2B5EF4-FFF2-40B4-BE49-F238E27FC236}">
                <a16:creationId xmlns:a16="http://schemas.microsoft.com/office/drawing/2014/main" id="{AEF33EB9-B1F7-AC38-7A82-C6BC5771182E}"/>
              </a:ext>
            </a:extLst>
          </p:cNvPr>
          <p:cNvSpPr/>
          <p:nvPr/>
        </p:nvSpPr>
        <p:spPr>
          <a:xfrm>
            <a:off x="1638052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!!직사각형 172">
            <a:extLst>
              <a:ext uri="{FF2B5EF4-FFF2-40B4-BE49-F238E27FC236}">
                <a16:creationId xmlns:a16="http://schemas.microsoft.com/office/drawing/2014/main" id="{CA2911BD-1E2D-7B53-9395-C0C07BE59443}"/>
              </a:ext>
            </a:extLst>
          </p:cNvPr>
          <p:cNvSpPr/>
          <p:nvPr/>
        </p:nvSpPr>
        <p:spPr>
          <a:xfrm>
            <a:off x="1888309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!!직사각형 172">
            <a:extLst>
              <a:ext uri="{FF2B5EF4-FFF2-40B4-BE49-F238E27FC236}">
                <a16:creationId xmlns:a16="http://schemas.microsoft.com/office/drawing/2014/main" id="{640C29BA-118E-192E-FAA2-CF1554E4053E}"/>
              </a:ext>
            </a:extLst>
          </p:cNvPr>
          <p:cNvSpPr/>
          <p:nvPr/>
        </p:nvSpPr>
        <p:spPr>
          <a:xfrm>
            <a:off x="1888309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!!직사각형 172">
            <a:extLst>
              <a:ext uri="{FF2B5EF4-FFF2-40B4-BE49-F238E27FC236}">
                <a16:creationId xmlns:a16="http://schemas.microsoft.com/office/drawing/2014/main" id="{2484FAFD-A0D5-1B45-1E5C-1BC0F25D5D7B}"/>
              </a:ext>
            </a:extLst>
          </p:cNvPr>
          <p:cNvSpPr/>
          <p:nvPr/>
        </p:nvSpPr>
        <p:spPr>
          <a:xfrm>
            <a:off x="1888309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!!직사각형 172">
            <a:extLst>
              <a:ext uri="{FF2B5EF4-FFF2-40B4-BE49-F238E27FC236}">
                <a16:creationId xmlns:a16="http://schemas.microsoft.com/office/drawing/2014/main" id="{8609B7EA-A029-18F5-64DC-451CB59AA5F3}"/>
              </a:ext>
            </a:extLst>
          </p:cNvPr>
          <p:cNvSpPr/>
          <p:nvPr/>
        </p:nvSpPr>
        <p:spPr>
          <a:xfrm>
            <a:off x="1888309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!!직사각형 172">
            <a:extLst>
              <a:ext uri="{FF2B5EF4-FFF2-40B4-BE49-F238E27FC236}">
                <a16:creationId xmlns:a16="http://schemas.microsoft.com/office/drawing/2014/main" id="{BFCDDF6C-DFC8-51F0-8FDE-60B89BC6DFDA}"/>
              </a:ext>
            </a:extLst>
          </p:cNvPr>
          <p:cNvSpPr/>
          <p:nvPr/>
        </p:nvSpPr>
        <p:spPr>
          <a:xfrm>
            <a:off x="2138566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!!직사각형 172">
            <a:extLst>
              <a:ext uri="{FF2B5EF4-FFF2-40B4-BE49-F238E27FC236}">
                <a16:creationId xmlns:a16="http://schemas.microsoft.com/office/drawing/2014/main" id="{E9E2B2EC-B5A2-449E-F494-B1477EADAEAC}"/>
              </a:ext>
            </a:extLst>
          </p:cNvPr>
          <p:cNvSpPr/>
          <p:nvPr/>
        </p:nvSpPr>
        <p:spPr>
          <a:xfrm>
            <a:off x="2138566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!!직사각형 172">
            <a:extLst>
              <a:ext uri="{FF2B5EF4-FFF2-40B4-BE49-F238E27FC236}">
                <a16:creationId xmlns:a16="http://schemas.microsoft.com/office/drawing/2014/main" id="{30160FDF-FD67-9F78-CB66-DF37FCBAC695}"/>
              </a:ext>
            </a:extLst>
          </p:cNvPr>
          <p:cNvSpPr/>
          <p:nvPr/>
        </p:nvSpPr>
        <p:spPr>
          <a:xfrm>
            <a:off x="2138566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!!직사각형 172">
            <a:extLst>
              <a:ext uri="{FF2B5EF4-FFF2-40B4-BE49-F238E27FC236}">
                <a16:creationId xmlns:a16="http://schemas.microsoft.com/office/drawing/2014/main" id="{6698FCE2-968A-1514-8806-A6EE2F7A4CEB}"/>
              </a:ext>
            </a:extLst>
          </p:cNvPr>
          <p:cNvSpPr/>
          <p:nvPr/>
        </p:nvSpPr>
        <p:spPr>
          <a:xfrm>
            <a:off x="2138566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!!직사각형 172">
            <a:extLst>
              <a:ext uri="{FF2B5EF4-FFF2-40B4-BE49-F238E27FC236}">
                <a16:creationId xmlns:a16="http://schemas.microsoft.com/office/drawing/2014/main" id="{C0979C1C-8980-A2DE-AFC6-74F133779851}"/>
              </a:ext>
            </a:extLst>
          </p:cNvPr>
          <p:cNvSpPr/>
          <p:nvPr/>
        </p:nvSpPr>
        <p:spPr>
          <a:xfrm>
            <a:off x="2388823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!!직사각형 172">
            <a:extLst>
              <a:ext uri="{FF2B5EF4-FFF2-40B4-BE49-F238E27FC236}">
                <a16:creationId xmlns:a16="http://schemas.microsoft.com/office/drawing/2014/main" id="{2FC3B48D-A771-2CF9-015C-04C7EBE316B6}"/>
              </a:ext>
            </a:extLst>
          </p:cNvPr>
          <p:cNvSpPr/>
          <p:nvPr/>
        </p:nvSpPr>
        <p:spPr>
          <a:xfrm>
            <a:off x="2388823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!!직사각형 172">
            <a:extLst>
              <a:ext uri="{FF2B5EF4-FFF2-40B4-BE49-F238E27FC236}">
                <a16:creationId xmlns:a16="http://schemas.microsoft.com/office/drawing/2014/main" id="{A7151733-6A6C-0B40-8665-4580A6B618D6}"/>
              </a:ext>
            </a:extLst>
          </p:cNvPr>
          <p:cNvSpPr/>
          <p:nvPr/>
        </p:nvSpPr>
        <p:spPr>
          <a:xfrm>
            <a:off x="2388823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!!직사각형 172">
            <a:extLst>
              <a:ext uri="{FF2B5EF4-FFF2-40B4-BE49-F238E27FC236}">
                <a16:creationId xmlns:a16="http://schemas.microsoft.com/office/drawing/2014/main" id="{41B59F25-B2A3-267A-E9C4-5EA827722672}"/>
              </a:ext>
            </a:extLst>
          </p:cNvPr>
          <p:cNvSpPr/>
          <p:nvPr/>
        </p:nvSpPr>
        <p:spPr>
          <a:xfrm>
            <a:off x="2388823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!!직사각형 172">
            <a:extLst>
              <a:ext uri="{FF2B5EF4-FFF2-40B4-BE49-F238E27FC236}">
                <a16:creationId xmlns:a16="http://schemas.microsoft.com/office/drawing/2014/main" id="{BF0F7858-718C-1DD5-8649-E7AD038CB15F}"/>
              </a:ext>
            </a:extLst>
          </p:cNvPr>
          <p:cNvSpPr/>
          <p:nvPr/>
        </p:nvSpPr>
        <p:spPr>
          <a:xfrm>
            <a:off x="2639080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28" name="!!직사각형 172">
            <a:extLst>
              <a:ext uri="{FF2B5EF4-FFF2-40B4-BE49-F238E27FC236}">
                <a16:creationId xmlns:a16="http://schemas.microsoft.com/office/drawing/2014/main" id="{0C365DF8-98F3-9393-B6CC-C2380CA52A18}"/>
              </a:ext>
            </a:extLst>
          </p:cNvPr>
          <p:cNvSpPr/>
          <p:nvPr/>
        </p:nvSpPr>
        <p:spPr>
          <a:xfrm>
            <a:off x="2639080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29" name="!!직사각형 172">
            <a:extLst>
              <a:ext uri="{FF2B5EF4-FFF2-40B4-BE49-F238E27FC236}">
                <a16:creationId xmlns:a16="http://schemas.microsoft.com/office/drawing/2014/main" id="{C00ACCEC-9298-5BA5-D425-F5B54AF74FE2}"/>
              </a:ext>
            </a:extLst>
          </p:cNvPr>
          <p:cNvSpPr/>
          <p:nvPr/>
        </p:nvSpPr>
        <p:spPr>
          <a:xfrm>
            <a:off x="2639080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30" name="!!직사각형 172">
            <a:extLst>
              <a:ext uri="{FF2B5EF4-FFF2-40B4-BE49-F238E27FC236}">
                <a16:creationId xmlns:a16="http://schemas.microsoft.com/office/drawing/2014/main" id="{FECF49EB-FB9A-8BE3-F54F-5D1620AB0C83}"/>
              </a:ext>
            </a:extLst>
          </p:cNvPr>
          <p:cNvSpPr/>
          <p:nvPr/>
        </p:nvSpPr>
        <p:spPr>
          <a:xfrm>
            <a:off x="2639080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31" name="!!직사각형 172">
            <a:extLst>
              <a:ext uri="{FF2B5EF4-FFF2-40B4-BE49-F238E27FC236}">
                <a16:creationId xmlns:a16="http://schemas.microsoft.com/office/drawing/2014/main" id="{E205230E-656A-308D-0969-C04029A5A0D5}"/>
              </a:ext>
            </a:extLst>
          </p:cNvPr>
          <p:cNvSpPr/>
          <p:nvPr/>
        </p:nvSpPr>
        <p:spPr>
          <a:xfrm>
            <a:off x="2889337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32" name="!!직사각형 172">
            <a:extLst>
              <a:ext uri="{FF2B5EF4-FFF2-40B4-BE49-F238E27FC236}">
                <a16:creationId xmlns:a16="http://schemas.microsoft.com/office/drawing/2014/main" id="{23ECBFB8-B8D0-086D-C6D8-DBA43765D88C}"/>
              </a:ext>
            </a:extLst>
          </p:cNvPr>
          <p:cNvSpPr/>
          <p:nvPr/>
        </p:nvSpPr>
        <p:spPr>
          <a:xfrm>
            <a:off x="2889337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33" name="!!직사각형 172">
            <a:extLst>
              <a:ext uri="{FF2B5EF4-FFF2-40B4-BE49-F238E27FC236}">
                <a16:creationId xmlns:a16="http://schemas.microsoft.com/office/drawing/2014/main" id="{0AB4BC84-A364-1DFD-5D13-C05203520EBA}"/>
              </a:ext>
            </a:extLst>
          </p:cNvPr>
          <p:cNvSpPr/>
          <p:nvPr/>
        </p:nvSpPr>
        <p:spPr>
          <a:xfrm>
            <a:off x="2889337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34" name="!!직사각형 172">
            <a:extLst>
              <a:ext uri="{FF2B5EF4-FFF2-40B4-BE49-F238E27FC236}">
                <a16:creationId xmlns:a16="http://schemas.microsoft.com/office/drawing/2014/main" id="{7B83FDE1-09E2-28AD-B9D6-63886EAB6C00}"/>
              </a:ext>
            </a:extLst>
          </p:cNvPr>
          <p:cNvSpPr/>
          <p:nvPr/>
        </p:nvSpPr>
        <p:spPr>
          <a:xfrm>
            <a:off x="2889337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37" name="!!직사각형 172">
            <a:extLst>
              <a:ext uri="{FF2B5EF4-FFF2-40B4-BE49-F238E27FC236}">
                <a16:creationId xmlns:a16="http://schemas.microsoft.com/office/drawing/2014/main" id="{DCE5EB0A-D5B4-F35A-2F12-8E99F041BBE0}"/>
              </a:ext>
            </a:extLst>
          </p:cNvPr>
          <p:cNvSpPr/>
          <p:nvPr/>
        </p:nvSpPr>
        <p:spPr>
          <a:xfrm>
            <a:off x="3139594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38" name="!!직사각형 172">
            <a:extLst>
              <a:ext uri="{FF2B5EF4-FFF2-40B4-BE49-F238E27FC236}">
                <a16:creationId xmlns:a16="http://schemas.microsoft.com/office/drawing/2014/main" id="{D233BC1D-8D08-759F-062C-8DB197AEA909}"/>
              </a:ext>
            </a:extLst>
          </p:cNvPr>
          <p:cNvSpPr/>
          <p:nvPr/>
        </p:nvSpPr>
        <p:spPr>
          <a:xfrm>
            <a:off x="3139594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58" name="TextBox 157">
            <a:extLst>
              <a:ext uri="{FF2B5EF4-FFF2-40B4-BE49-F238E27FC236}">
                <a16:creationId xmlns:a16="http://schemas.microsoft.com/office/drawing/2014/main" id="{7EFF4FD4-5881-929F-1CE7-7DC1D1A61382}"/>
              </a:ext>
            </a:extLst>
          </p:cNvPr>
          <p:cNvSpPr txBox="1"/>
          <p:nvPr/>
        </p:nvSpPr>
        <p:spPr>
          <a:xfrm>
            <a:off x="3059850" y="2673157"/>
            <a:ext cx="2324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rgbClr val="2F55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2000</a:t>
            </a:r>
            <a:r>
              <a:rPr lang="ko-KR" altLang="en-US" sz="1400" b="1" dirty="0">
                <a:solidFill>
                  <a:srgbClr val="2F55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장</a:t>
            </a:r>
            <a:r>
              <a:rPr lang="en-US" altLang="ko-KR" sz="1400" b="1" dirty="0">
                <a:solidFill>
                  <a:srgbClr val="2F55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i="1" dirty="0">
                <a:solidFill>
                  <a:srgbClr val="2F55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(Threshold)</a:t>
            </a:r>
            <a:endParaRPr lang="ko-KR" altLang="en-US" sz="1400" b="1" i="1" dirty="0">
              <a:solidFill>
                <a:srgbClr val="2F5597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2" name="원통형 111">
            <a:extLst>
              <a:ext uri="{FF2B5EF4-FFF2-40B4-BE49-F238E27FC236}">
                <a16:creationId xmlns:a16="http://schemas.microsoft.com/office/drawing/2014/main" id="{6D154F95-52B1-C44A-064B-E9C35B489833}"/>
              </a:ext>
            </a:extLst>
          </p:cNvPr>
          <p:cNvSpPr/>
          <p:nvPr/>
        </p:nvSpPr>
        <p:spPr>
          <a:xfrm>
            <a:off x="7950658" y="4214014"/>
            <a:ext cx="1783277" cy="1606820"/>
          </a:xfrm>
          <a:prstGeom prst="can">
            <a:avLst>
              <a:gd name="adj" fmla="val 1366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i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3" name="TextBox 80">
            <a:extLst>
              <a:ext uri="{FF2B5EF4-FFF2-40B4-BE49-F238E27FC236}">
                <a16:creationId xmlns:a16="http://schemas.microsoft.com/office/drawing/2014/main" id="{23CC5BDA-FB9E-DD60-FC8A-B4604CDF15C1}"/>
              </a:ext>
            </a:extLst>
          </p:cNvPr>
          <p:cNvSpPr txBox="1"/>
          <p:nvPr/>
        </p:nvSpPr>
        <p:spPr>
          <a:xfrm>
            <a:off x="7973526" y="3865794"/>
            <a:ext cx="178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Storage</a:t>
            </a:r>
            <a:endParaRPr lang="ko-KR" altLang="en-US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F02C2AD-34BE-0AB8-5DF9-2E44C0740F9C}"/>
              </a:ext>
            </a:extLst>
          </p:cNvPr>
          <p:cNvSpPr/>
          <p:nvPr/>
        </p:nvSpPr>
        <p:spPr>
          <a:xfrm>
            <a:off x="7656466" y="2978553"/>
            <a:ext cx="2243411" cy="4293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i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5" name="TextBox 82">
            <a:extLst>
              <a:ext uri="{FF2B5EF4-FFF2-40B4-BE49-F238E27FC236}">
                <a16:creationId xmlns:a16="http://schemas.microsoft.com/office/drawing/2014/main" id="{F4014876-13FB-F3A7-A89F-6F73942D6048}"/>
              </a:ext>
            </a:extLst>
          </p:cNvPr>
          <p:cNvSpPr txBox="1"/>
          <p:nvPr/>
        </p:nvSpPr>
        <p:spPr>
          <a:xfrm>
            <a:off x="8422642" y="2606535"/>
            <a:ext cx="131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Heap</a:t>
            </a:r>
            <a:endParaRPr lang="ko-KR" altLang="en-US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A6E8D2E-1A34-CA54-E653-1F709AF41377}"/>
              </a:ext>
            </a:extLst>
          </p:cNvPr>
          <p:cNvCxnSpPr>
            <a:cxnSpLocks/>
          </p:cNvCxnSpPr>
          <p:nvPr/>
        </p:nvCxnSpPr>
        <p:spPr>
          <a:xfrm>
            <a:off x="9655027" y="2978696"/>
            <a:ext cx="0" cy="453802"/>
          </a:xfrm>
          <a:prstGeom prst="line">
            <a:avLst/>
          </a:prstGeom>
          <a:ln w="38100">
            <a:solidFill>
              <a:srgbClr val="2F559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84">
            <a:extLst>
              <a:ext uri="{FF2B5EF4-FFF2-40B4-BE49-F238E27FC236}">
                <a16:creationId xmlns:a16="http://schemas.microsoft.com/office/drawing/2014/main" id="{C2C9F080-870D-B317-0DC0-93073BC75236}"/>
              </a:ext>
            </a:extLst>
          </p:cNvPr>
          <p:cNvSpPr txBox="1"/>
          <p:nvPr/>
        </p:nvSpPr>
        <p:spPr>
          <a:xfrm>
            <a:off x="9616442" y="3353430"/>
            <a:ext cx="131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512 MB</a:t>
            </a:r>
            <a:endParaRPr lang="ko-KR" altLang="en-US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8" name="!!직사각형 172">
            <a:extLst>
              <a:ext uri="{FF2B5EF4-FFF2-40B4-BE49-F238E27FC236}">
                <a16:creationId xmlns:a16="http://schemas.microsoft.com/office/drawing/2014/main" id="{3F14AE15-B9A8-1479-2055-08BBF2500E8F}"/>
              </a:ext>
            </a:extLst>
          </p:cNvPr>
          <p:cNvSpPr/>
          <p:nvPr/>
        </p:nvSpPr>
        <p:spPr>
          <a:xfrm>
            <a:off x="7656466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9" name="!!직사각형 172">
            <a:extLst>
              <a:ext uri="{FF2B5EF4-FFF2-40B4-BE49-F238E27FC236}">
                <a16:creationId xmlns:a16="http://schemas.microsoft.com/office/drawing/2014/main" id="{A8D6CD0C-CF3D-F32C-D92D-B48D02B32E66}"/>
              </a:ext>
            </a:extLst>
          </p:cNvPr>
          <p:cNvSpPr/>
          <p:nvPr/>
        </p:nvSpPr>
        <p:spPr>
          <a:xfrm>
            <a:off x="7656466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0" name="!!직사각형 172">
            <a:extLst>
              <a:ext uri="{FF2B5EF4-FFF2-40B4-BE49-F238E27FC236}">
                <a16:creationId xmlns:a16="http://schemas.microsoft.com/office/drawing/2014/main" id="{BDF3759D-69A8-83F2-2AD8-B96606EA5944}"/>
              </a:ext>
            </a:extLst>
          </p:cNvPr>
          <p:cNvSpPr/>
          <p:nvPr/>
        </p:nvSpPr>
        <p:spPr>
          <a:xfrm>
            <a:off x="7656466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1" name="!!직사각형 172">
            <a:extLst>
              <a:ext uri="{FF2B5EF4-FFF2-40B4-BE49-F238E27FC236}">
                <a16:creationId xmlns:a16="http://schemas.microsoft.com/office/drawing/2014/main" id="{8F7D1B4A-9383-6BD9-DFBE-DF1092985F7F}"/>
              </a:ext>
            </a:extLst>
          </p:cNvPr>
          <p:cNvSpPr/>
          <p:nvPr/>
        </p:nvSpPr>
        <p:spPr>
          <a:xfrm>
            <a:off x="7656466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2" name="!!직사각형 172">
            <a:extLst>
              <a:ext uri="{FF2B5EF4-FFF2-40B4-BE49-F238E27FC236}">
                <a16:creationId xmlns:a16="http://schemas.microsoft.com/office/drawing/2014/main" id="{6346B642-8CA7-8961-A174-74BC8709A800}"/>
              </a:ext>
            </a:extLst>
          </p:cNvPr>
          <p:cNvSpPr/>
          <p:nvPr/>
        </p:nvSpPr>
        <p:spPr>
          <a:xfrm>
            <a:off x="7906723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3" name="!!직사각형 172">
            <a:extLst>
              <a:ext uri="{FF2B5EF4-FFF2-40B4-BE49-F238E27FC236}">
                <a16:creationId xmlns:a16="http://schemas.microsoft.com/office/drawing/2014/main" id="{1F8913E7-3637-CE29-C12C-EC4A9623C20B}"/>
              </a:ext>
            </a:extLst>
          </p:cNvPr>
          <p:cNvSpPr/>
          <p:nvPr/>
        </p:nvSpPr>
        <p:spPr>
          <a:xfrm>
            <a:off x="7906723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4" name="!!직사각형 172">
            <a:extLst>
              <a:ext uri="{FF2B5EF4-FFF2-40B4-BE49-F238E27FC236}">
                <a16:creationId xmlns:a16="http://schemas.microsoft.com/office/drawing/2014/main" id="{C8DA121E-EE36-6943-0A54-378A23A59C24}"/>
              </a:ext>
            </a:extLst>
          </p:cNvPr>
          <p:cNvSpPr/>
          <p:nvPr/>
        </p:nvSpPr>
        <p:spPr>
          <a:xfrm>
            <a:off x="7906723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5" name="!!직사각형 172">
            <a:extLst>
              <a:ext uri="{FF2B5EF4-FFF2-40B4-BE49-F238E27FC236}">
                <a16:creationId xmlns:a16="http://schemas.microsoft.com/office/drawing/2014/main" id="{FF9FB102-1A31-9881-7828-AE12CE394C10}"/>
              </a:ext>
            </a:extLst>
          </p:cNvPr>
          <p:cNvSpPr/>
          <p:nvPr/>
        </p:nvSpPr>
        <p:spPr>
          <a:xfrm>
            <a:off x="7906723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6" name="!!직사각형 172">
            <a:extLst>
              <a:ext uri="{FF2B5EF4-FFF2-40B4-BE49-F238E27FC236}">
                <a16:creationId xmlns:a16="http://schemas.microsoft.com/office/drawing/2014/main" id="{6E8A3AA0-7D71-CB13-A13E-F86462282CFF}"/>
              </a:ext>
            </a:extLst>
          </p:cNvPr>
          <p:cNvSpPr/>
          <p:nvPr/>
        </p:nvSpPr>
        <p:spPr>
          <a:xfrm>
            <a:off x="8156980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7" name="!!직사각형 172">
            <a:extLst>
              <a:ext uri="{FF2B5EF4-FFF2-40B4-BE49-F238E27FC236}">
                <a16:creationId xmlns:a16="http://schemas.microsoft.com/office/drawing/2014/main" id="{EED801A3-7CB5-68CA-1022-49167CB7B35B}"/>
              </a:ext>
            </a:extLst>
          </p:cNvPr>
          <p:cNvSpPr/>
          <p:nvPr/>
        </p:nvSpPr>
        <p:spPr>
          <a:xfrm>
            <a:off x="8156980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8" name="!!직사각형 172">
            <a:extLst>
              <a:ext uri="{FF2B5EF4-FFF2-40B4-BE49-F238E27FC236}">
                <a16:creationId xmlns:a16="http://schemas.microsoft.com/office/drawing/2014/main" id="{7C253E80-73E1-B1DE-3E5A-93E9D5A55268}"/>
              </a:ext>
            </a:extLst>
          </p:cNvPr>
          <p:cNvSpPr/>
          <p:nvPr/>
        </p:nvSpPr>
        <p:spPr>
          <a:xfrm>
            <a:off x="8156980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9" name="!!직사각형 172">
            <a:extLst>
              <a:ext uri="{FF2B5EF4-FFF2-40B4-BE49-F238E27FC236}">
                <a16:creationId xmlns:a16="http://schemas.microsoft.com/office/drawing/2014/main" id="{D576AA8B-6DFC-C47D-A941-6D0ACC324662}"/>
              </a:ext>
            </a:extLst>
          </p:cNvPr>
          <p:cNvSpPr/>
          <p:nvPr/>
        </p:nvSpPr>
        <p:spPr>
          <a:xfrm>
            <a:off x="8156980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0" name="!!직사각형 172">
            <a:extLst>
              <a:ext uri="{FF2B5EF4-FFF2-40B4-BE49-F238E27FC236}">
                <a16:creationId xmlns:a16="http://schemas.microsoft.com/office/drawing/2014/main" id="{3BDB0D79-0955-6E09-99A0-1D0FB3C8A58A}"/>
              </a:ext>
            </a:extLst>
          </p:cNvPr>
          <p:cNvSpPr/>
          <p:nvPr/>
        </p:nvSpPr>
        <p:spPr>
          <a:xfrm>
            <a:off x="8407237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1" name="!!직사각형 172">
            <a:extLst>
              <a:ext uri="{FF2B5EF4-FFF2-40B4-BE49-F238E27FC236}">
                <a16:creationId xmlns:a16="http://schemas.microsoft.com/office/drawing/2014/main" id="{BABA7AF7-0CEC-B079-54A3-2B15D227C7D8}"/>
              </a:ext>
            </a:extLst>
          </p:cNvPr>
          <p:cNvSpPr/>
          <p:nvPr/>
        </p:nvSpPr>
        <p:spPr>
          <a:xfrm>
            <a:off x="8407237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2" name="!!직사각형 172">
            <a:extLst>
              <a:ext uri="{FF2B5EF4-FFF2-40B4-BE49-F238E27FC236}">
                <a16:creationId xmlns:a16="http://schemas.microsoft.com/office/drawing/2014/main" id="{8670B505-151B-A7DE-3365-876E1D034939}"/>
              </a:ext>
            </a:extLst>
          </p:cNvPr>
          <p:cNvSpPr/>
          <p:nvPr/>
        </p:nvSpPr>
        <p:spPr>
          <a:xfrm>
            <a:off x="8407237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3" name="!!직사각형 172">
            <a:extLst>
              <a:ext uri="{FF2B5EF4-FFF2-40B4-BE49-F238E27FC236}">
                <a16:creationId xmlns:a16="http://schemas.microsoft.com/office/drawing/2014/main" id="{869DF655-1EB6-D502-F91D-D27C7048C4BC}"/>
              </a:ext>
            </a:extLst>
          </p:cNvPr>
          <p:cNvSpPr/>
          <p:nvPr/>
        </p:nvSpPr>
        <p:spPr>
          <a:xfrm>
            <a:off x="8407237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4" name="!!직사각형 172">
            <a:extLst>
              <a:ext uri="{FF2B5EF4-FFF2-40B4-BE49-F238E27FC236}">
                <a16:creationId xmlns:a16="http://schemas.microsoft.com/office/drawing/2014/main" id="{B03B9C29-3DA3-3506-90BC-87686D126113}"/>
              </a:ext>
            </a:extLst>
          </p:cNvPr>
          <p:cNvSpPr/>
          <p:nvPr/>
        </p:nvSpPr>
        <p:spPr>
          <a:xfrm>
            <a:off x="8657494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35" name="!!직사각형 172">
            <a:extLst>
              <a:ext uri="{FF2B5EF4-FFF2-40B4-BE49-F238E27FC236}">
                <a16:creationId xmlns:a16="http://schemas.microsoft.com/office/drawing/2014/main" id="{04507B1C-B852-18B2-5749-167D2A712D7B}"/>
              </a:ext>
            </a:extLst>
          </p:cNvPr>
          <p:cNvSpPr/>
          <p:nvPr/>
        </p:nvSpPr>
        <p:spPr>
          <a:xfrm>
            <a:off x="8657494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36" name="!!직사각형 172">
            <a:extLst>
              <a:ext uri="{FF2B5EF4-FFF2-40B4-BE49-F238E27FC236}">
                <a16:creationId xmlns:a16="http://schemas.microsoft.com/office/drawing/2014/main" id="{15B964D3-E161-2B83-3057-B761CF249038}"/>
              </a:ext>
            </a:extLst>
          </p:cNvPr>
          <p:cNvSpPr/>
          <p:nvPr/>
        </p:nvSpPr>
        <p:spPr>
          <a:xfrm>
            <a:off x="8657494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37" name="!!직사각형 172">
            <a:extLst>
              <a:ext uri="{FF2B5EF4-FFF2-40B4-BE49-F238E27FC236}">
                <a16:creationId xmlns:a16="http://schemas.microsoft.com/office/drawing/2014/main" id="{A478B9F2-E86E-8356-2D47-7E33D271A580}"/>
              </a:ext>
            </a:extLst>
          </p:cNvPr>
          <p:cNvSpPr/>
          <p:nvPr/>
        </p:nvSpPr>
        <p:spPr>
          <a:xfrm>
            <a:off x="8657494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38" name="!!직사각형 172">
            <a:extLst>
              <a:ext uri="{FF2B5EF4-FFF2-40B4-BE49-F238E27FC236}">
                <a16:creationId xmlns:a16="http://schemas.microsoft.com/office/drawing/2014/main" id="{678890E1-22F1-1400-5083-1EE0D2516E14}"/>
              </a:ext>
            </a:extLst>
          </p:cNvPr>
          <p:cNvSpPr/>
          <p:nvPr/>
        </p:nvSpPr>
        <p:spPr>
          <a:xfrm>
            <a:off x="8907751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39" name="!!직사각형 172">
            <a:extLst>
              <a:ext uri="{FF2B5EF4-FFF2-40B4-BE49-F238E27FC236}">
                <a16:creationId xmlns:a16="http://schemas.microsoft.com/office/drawing/2014/main" id="{59AFD2F1-38AC-E6B9-D9F0-A711F08D7176}"/>
              </a:ext>
            </a:extLst>
          </p:cNvPr>
          <p:cNvSpPr/>
          <p:nvPr/>
        </p:nvSpPr>
        <p:spPr>
          <a:xfrm>
            <a:off x="8907751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40" name="!!직사각형 172">
            <a:extLst>
              <a:ext uri="{FF2B5EF4-FFF2-40B4-BE49-F238E27FC236}">
                <a16:creationId xmlns:a16="http://schemas.microsoft.com/office/drawing/2014/main" id="{F5EC3869-C569-4306-FB6D-D15BFA03478E}"/>
              </a:ext>
            </a:extLst>
          </p:cNvPr>
          <p:cNvSpPr/>
          <p:nvPr/>
        </p:nvSpPr>
        <p:spPr>
          <a:xfrm>
            <a:off x="8907751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41" name="!!직사각형 172">
            <a:extLst>
              <a:ext uri="{FF2B5EF4-FFF2-40B4-BE49-F238E27FC236}">
                <a16:creationId xmlns:a16="http://schemas.microsoft.com/office/drawing/2014/main" id="{53F973CD-48C5-AD80-5442-CA6E07F4394C}"/>
              </a:ext>
            </a:extLst>
          </p:cNvPr>
          <p:cNvSpPr/>
          <p:nvPr/>
        </p:nvSpPr>
        <p:spPr>
          <a:xfrm>
            <a:off x="8907751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42" name="!!직사각형 172">
            <a:extLst>
              <a:ext uri="{FF2B5EF4-FFF2-40B4-BE49-F238E27FC236}">
                <a16:creationId xmlns:a16="http://schemas.microsoft.com/office/drawing/2014/main" id="{2BCA833B-F4DF-2AD5-F15B-AA1810A0FB73}"/>
              </a:ext>
            </a:extLst>
          </p:cNvPr>
          <p:cNvSpPr/>
          <p:nvPr/>
        </p:nvSpPr>
        <p:spPr>
          <a:xfrm>
            <a:off x="9158008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43" name="!!직사각형 172">
            <a:extLst>
              <a:ext uri="{FF2B5EF4-FFF2-40B4-BE49-F238E27FC236}">
                <a16:creationId xmlns:a16="http://schemas.microsoft.com/office/drawing/2014/main" id="{9CEF4A72-253A-ADF0-663F-E2E554ED3694}"/>
              </a:ext>
            </a:extLst>
          </p:cNvPr>
          <p:cNvSpPr/>
          <p:nvPr/>
        </p:nvSpPr>
        <p:spPr>
          <a:xfrm>
            <a:off x="9158008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44" name="!!직사각형 172">
            <a:extLst>
              <a:ext uri="{FF2B5EF4-FFF2-40B4-BE49-F238E27FC236}">
                <a16:creationId xmlns:a16="http://schemas.microsoft.com/office/drawing/2014/main" id="{9A955473-FFB0-FD90-0412-8DFFACC5C1AA}"/>
              </a:ext>
            </a:extLst>
          </p:cNvPr>
          <p:cNvSpPr/>
          <p:nvPr/>
        </p:nvSpPr>
        <p:spPr>
          <a:xfrm>
            <a:off x="9158008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45" name="!!직사각형 172">
            <a:extLst>
              <a:ext uri="{FF2B5EF4-FFF2-40B4-BE49-F238E27FC236}">
                <a16:creationId xmlns:a16="http://schemas.microsoft.com/office/drawing/2014/main" id="{C0E27BAD-1399-7E0C-6ADB-E52E6E16FCE6}"/>
              </a:ext>
            </a:extLst>
          </p:cNvPr>
          <p:cNvSpPr/>
          <p:nvPr/>
        </p:nvSpPr>
        <p:spPr>
          <a:xfrm>
            <a:off x="9158008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46" name="!!직사각형 172">
            <a:extLst>
              <a:ext uri="{FF2B5EF4-FFF2-40B4-BE49-F238E27FC236}">
                <a16:creationId xmlns:a16="http://schemas.microsoft.com/office/drawing/2014/main" id="{D7022AA1-C1AA-7A93-1AD3-1C4ECE521C4D}"/>
              </a:ext>
            </a:extLst>
          </p:cNvPr>
          <p:cNvSpPr/>
          <p:nvPr/>
        </p:nvSpPr>
        <p:spPr>
          <a:xfrm>
            <a:off x="9408264" y="329989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47" name="!!직사각형 172">
            <a:extLst>
              <a:ext uri="{FF2B5EF4-FFF2-40B4-BE49-F238E27FC236}">
                <a16:creationId xmlns:a16="http://schemas.microsoft.com/office/drawing/2014/main" id="{AF18BAD7-0FE0-B3E6-F5A8-4D3A16FB3A2D}"/>
              </a:ext>
            </a:extLst>
          </p:cNvPr>
          <p:cNvSpPr/>
          <p:nvPr/>
        </p:nvSpPr>
        <p:spPr>
          <a:xfrm>
            <a:off x="9408264" y="319282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48" name="!!직사각형 172">
            <a:extLst>
              <a:ext uri="{FF2B5EF4-FFF2-40B4-BE49-F238E27FC236}">
                <a16:creationId xmlns:a16="http://schemas.microsoft.com/office/drawing/2014/main" id="{18715898-0A43-04E3-FE6B-851999E85B5F}"/>
              </a:ext>
            </a:extLst>
          </p:cNvPr>
          <p:cNvSpPr/>
          <p:nvPr/>
        </p:nvSpPr>
        <p:spPr>
          <a:xfrm>
            <a:off x="9408264" y="308576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49" name="!!직사각형 172">
            <a:extLst>
              <a:ext uri="{FF2B5EF4-FFF2-40B4-BE49-F238E27FC236}">
                <a16:creationId xmlns:a16="http://schemas.microsoft.com/office/drawing/2014/main" id="{E911F391-769A-0C01-16CC-C5EEF62AAF3C}"/>
              </a:ext>
            </a:extLst>
          </p:cNvPr>
          <p:cNvSpPr/>
          <p:nvPr/>
        </p:nvSpPr>
        <p:spPr>
          <a:xfrm>
            <a:off x="9408264" y="29786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50" name="!!직사각형 172">
            <a:extLst>
              <a:ext uri="{FF2B5EF4-FFF2-40B4-BE49-F238E27FC236}">
                <a16:creationId xmlns:a16="http://schemas.microsoft.com/office/drawing/2014/main" id="{6FF1F349-F60A-C11C-C87D-C3454D3C1FEE}"/>
              </a:ext>
            </a:extLst>
          </p:cNvPr>
          <p:cNvSpPr/>
          <p:nvPr/>
        </p:nvSpPr>
        <p:spPr>
          <a:xfrm>
            <a:off x="8096977" y="5531945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51" name="!!직사각형 172">
            <a:extLst>
              <a:ext uri="{FF2B5EF4-FFF2-40B4-BE49-F238E27FC236}">
                <a16:creationId xmlns:a16="http://schemas.microsoft.com/office/drawing/2014/main" id="{F33A76FE-3483-DB99-7186-707A765DD56C}"/>
              </a:ext>
            </a:extLst>
          </p:cNvPr>
          <p:cNvSpPr/>
          <p:nvPr/>
        </p:nvSpPr>
        <p:spPr>
          <a:xfrm>
            <a:off x="8096977" y="542521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52" name="!!직사각형 172">
            <a:extLst>
              <a:ext uri="{FF2B5EF4-FFF2-40B4-BE49-F238E27FC236}">
                <a16:creationId xmlns:a16="http://schemas.microsoft.com/office/drawing/2014/main" id="{CDFCACD6-92DB-1CDF-0689-838BC2E84F22}"/>
              </a:ext>
            </a:extLst>
          </p:cNvPr>
          <p:cNvSpPr/>
          <p:nvPr/>
        </p:nvSpPr>
        <p:spPr>
          <a:xfrm>
            <a:off x="8096977" y="5318491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53" name="!!직사각형 172">
            <a:extLst>
              <a:ext uri="{FF2B5EF4-FFF2-40B4-BE49-F238E27FC236}">
                <a16:creationId xmlns:a16="http://schemas.microsoft.com/office/drawing/2014/main" id="{C40B73FD-77AB-816D-B071-CFA3AEAA792E}"/>
              </a:ext>
            </a:extLst>
          </p:cNvPr>
          <p:cNvSpPr/>
          <p:nvPr/>
        </p:nvSpPr>
        <p:spPr>
          <a:xfrm>
            <a:off x="8096977" y="521176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54" name="!!직사각형 172">
            <a:extLst>
              <a:ext uri="{FF2B5EF4-FFF2-40B4-BE49-F238E27FC236}">
                <a16:creationId xmlns:a16="http://schemas.microsoft.com/office/drawing/2014/main" id="{B42AB2F1-18D3-04D5-149D-3CE94B9E9B6E}"/>
              </a:ext>
            </a:extLst>
          </p:cNvPr>
          <p:cNvSpPr/>
          <p:nvPr/>
        </p:nvSpPr>
        <p:spPr>
          <a:xfrm>
            <a:off x="8096977" y="5105037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55" name="!!직사각형 172">
            <a:extLst>
              <a:ext uri="{FF2B5EF4-FFF2-40B4-BE49-F238E27FC236}">
                <a16:creationId xmlns:a16="http://schemas.microsoft.com/office/drawing/2014/main" id="{52CEDC87-382C-5ED2-1535-985A256B114F}"/>
              </a:ext>
            </a:extLst>
          </p:cNvPr>
          <p:cNvSpPr/>
          <p:nvPr/>
        </p:nvSpPr>
        <p:spPr>
          <a:xfrm>
            <a:off x="8096977" y="4991596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56" name="!!직사각형 172">
            <a:extLst>
              <a:ext uri="{FF2B5EF4-FFF2-40B4-BE49-F238E27FC236}">
                <a16:creationId xmlns:a16="http://schemas.microsoft.com/office/drawing/2014/main" id="{50E44956-B4D5-7377-C13D-F76B0FE20889}"/>
              </a:ext>
            </a:extLst>
          </p:cNvPr>
          <p:cNvSpPr/>
          <p:nvPr/>
        </p:nvSpPr>
        <p:spPr>
          <a:xfrm>
            <a:off x="8096977" y="4884869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57" name="!!직사각형 172">
            <a:extLst>
              <a:ext uri="{FF2B5EF4-FFF2-40B4-BE49-F238E27FC236}">
                <a16:creationId xmlns:a16="http://schemas.microsoft.com/office/drawing/2014/main" id="{8241AEAD-C35C-4B76-B483-428BCFB0315C}"/>
              </a:ext>
            </a:extLst>
          </p:cNvPr>
          <p:cNvSpPr/>
          <p:nvPr/>
        </p:nvSpPr>
        <p:spPr>
          <a:xfrm>
            <a:off x="8096977" y="4778142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58" name="!!직사각형 172">
            <a:extLst>
              <a:ext uri="{FF2B5EF4-FFF2-40B4-BE49-F238E27FC236}">
                <a16:creationId xmlns:a16="http://schemas.microsoft.com/office/drawing/2014/main" id="{EC66D909-3802-905E-E8A0-2CB5439C8ADC}"/>
              </a:ext>
            </a:extLst>
          </p:cNvPr>
          <p:cNvSpPr/>
          <p:nvPr/>
        </p:nvSpPr>
        <p:spPr>
          <a:xfrm>
            <a:off x="8096977" y="4671415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59" name="!!직사각형 172">
            <a:extLst>
              <a:ext uri="{FF2B5EF4-FFF2-40B4-BE49-F238E27FC236}">
                <a16:creationId xmlns:a16="http://schemas.microsoft.com/office/drawing/2014/main" id="{1AE0B73D-50E3-FA7A-4A6A-E16C8D242AEC}"/>
              </a:ext>
            </a:extLst>
          </p:cNvPr>
          <p:cNvSpPr/>
          <p:nvPr/>
        </p:nvSpPr>
        <p:spPr>
          <a:xfrm>
            <a:off x="8096977" y="456468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60" name="!!직사각형 172">
            <a:extLst>
              <a:ext uri="{FF2B5EF4-FFF2-40B4-BE49-F238E27FC236}">
                <a16:creationId xmlns:a16="http://schemas.microsoft.com/office/drawing/2014/main" id="{64834DCA-4FEB-8EED-2897-139627379B62}"/>
              </a:ext>
            </a:extLst>
          </p:cNvPr>
          <p:cNvSpPr/>
          <p:nvPr/>
        </p:nvSpPr>
        <p:spPr>
          <a:xfrm>
            <a:off x="8348977" y="5531945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61" name="!!직사각형 172">
            <a:extLst>
              <a:ext uri="{FF2B5EF4-FFF2-40B4-BE49-F238E27FC236}">
                <a16:creationId xmlns:a16="http://schemas.microsoft.com/office/drawing/2014/main" id="{6457EE39-921F-EF6C-E5F7-9A9E45033611}"/>
              </a:ext>
            </a:extLst>
          </p:cNvPr>
          <p:cNvSpPr/>
          <p:nvPr/>
        </p:nvSpPr>
        <p:spPr>
          <a:xfrm>
            <a:off x="8348977" y="5425218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62" name="!!직사각형 172">
            <a:extLst>
              <a:ext uri="{FF2B5EF4-FFF2-40B4-BE49-F238E27FC236}">
                <a16:creationId xmlns:a16="http://schemas.microsoft.com/office/drawing/2014/main" id="{900EB4DD-9FA0-A9C5-4D58-FAABC5D345C9}"/>
              </a:ext>
            </a:extLst>
          </p:cNvPr>
          <p:cNvSpPr/>
          <p:nvPr/>
        </p:nvSpPr>
        <p:spPr>
          <a:xfrm>
            <a:off x="8348977" y="5318491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63" name="!!직사각형 172">
            <a:extLst>
              <a:ext uri="{FF2B5EF4-FFF2-40B4-BE49-F238E27FC236}">
                <a16:creationId xmlns:a16="http://schemas.microsoft.com/office/drawing/2014/main" id="{ECF192A6-39E2-AC00-AD3C-5341967B0CE6}"/>
              </a:ext>
            </a:extLst>
          </p:cNvPr>
          <p:cNvSpPr/>
          <p:nvPr/>
        </p:nvSpPr>
        <p:spPr>
          <a:xfrm>
            <a:off x="8348977" y="5211764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64" name="!!직사각형 172">
            <a:extLst>
              <a:ext uri="{FF2B5EF4-FFF2-40B4-BE49-F238E27FC236}">
                <a16:creationId xmlns:a16="http://schemas.microsoft.com/office/drawing/2014/main" id="{60D546AF-C038-B483-7B64-6316BDE9924E}"/>
              </a:ext>
            </a:extLst>
          </p:cNvPr>
          <p:cNvSpPr/>
          <p:nvPr/>
        </p:nvSpPr>
        <p:spPr>
          <a:xfrm>
            <a:off x="8348977" y="5105037"/>
            <a:ext cx="252000" cy="108000"/>
          </a:xfrm>
          <a:prstGeom prst="rect">
            <a:avLst/>
          </a:prstGeom>
          <a:solidFill>
            <a:srgbClr val="A6A6A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165" name="TextBox 157">
            <a:extLst>
              <a:ext uri="{FF2B5EF4-FFF2-40B4-BE49-F238E27FC236}">
                <a16:creationId xmlns:a16="http://schemas.microsoft.com/office/drawing/2014/main" id="{7279C401-7945-B24C-5F87-E959E770C2B8}"/>
              </a:ext>
            </a:extLst>
          </p:cNvPr>
          <p:cNvSpPr txBox="1"/>
          <p:nvPr/>
        </p:nvSpPr>
        <p:spPr>
          <a:xfrm>
            <a:off x="9078264" y="2673157"/>
            <a:ext cx="2324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rgbClr val="2F55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2000</a:t>
            </a:r>
            <a:r>
              <a:rPr lang="ko-KR" altLang="en-US" sz="1400" b="1" dirty="0">
                <a:solidFill>
                  <a:srgbClr val="2F55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장</a:t>
            </a:r>
            <a:r>
              <a:rPr lang="en-US" altLang="ko-KR" sz="1400" b="1" dirty="0">
                <a:solidFill>
                  <a:srgbClr val="2F55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i="1" dirty="0">
                <a:solidFill>
                  <a:srgbClr val="2F55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(Threshold)</a:t>
            </a:r>
            <a:endParaRPr lang="ko-KR" altLang="en-US" sz="1400" b="1" i="1" dirty="0">
              <a:solidFill>
                <a:srgbClr val="2F5597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7" name="화살표: 오른쪽 166">
            <a:extLst>
              <a:ext uri="{FF2B5EF4-FFF2-40B4-BE49-F238E27FC236}">
                <a16:creationId xmlns:a16="http://schemas.microsoft.com/office/drawing/2014/main" id="{D2857B66-AAED-AA91-DF3F-67ACFCD26E26}"/>
              </a:ext>
            </a:extLst>
          </p:cNvPr>
          <p:cNvSpPr/>
          <p:nvPr/>
        </p:nvSpPr>
        <p:spPr>
          <a:xfrm>
            <a:off x="5240783" y="4464799"/>
            <a:ext cx="1581324" cy="307778"/>
          </a:xfrm>
          <a:prstGeom prst="rightArrow">
            <a:avLst>
              <a:gd name="adj1" fmla="val 35649"/>
              <a:gd name="adj2" fmla="val 110574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1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6D174-AB9D-7181-60BE-220F21BB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Scheme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DA085-FBAF-92E2-3F73-87AC728A1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과적합</a:t>
            </a:r>
            <a:r>
              <a:rPr lang="en-US" altLang="ko-KR" dirty="0"/>
              <a:t>(Overfitting)</a:t>
            </a:r>
            <a:r>
              <a:rPr lang="ko-KR" altLang="en-US" dirty="0"/>
              <a:t> 방지를 위해 메모리와 스토리지의 데이터를 통합하여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pPr lvl="1"/>
            <a:r>
              <a:rPr lang="ko-KR" altLang="en-US" dirty="0"/>
              <a:t>데이터에 </a:t>
            </a:r>
            <a:r>
              <a:rPr lang="en-US" altLang="ko-KR" dirty="0"/>
              <a:t>index</a:t>
            </a:r>
            <a:r>
              <a:rPr lang="ko-KR" altLang="en-US" dirty="0"/>
              <a:t>를 할당하고</a:t>
            </a:r>
            <a:r>
              <a:rPr lang="en-US" altLang="ko-KR" dirty="0"/>
              <a:t>, </a:t>
            </a:r>
            <a:r>
              <a:rPr lang="ko-KR" altLang="en-US" dirty="0"/>
              <a:t>이를 활용하여 </a:t>
            </a:r>
            <a:r>
              <a:rPr lang="ko-KR" altLang="en-US" dirty="0" err="1"/>
              <a:t>셔플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64EC79-961F-CC38-55A7-CCBC4757E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8B43ACE6-5B91-C501-2466-CFC9DCF4E5CB}"/>
              </a:ext>
            </a:extLst>
          </p:cNvPr>
          <p:cNvGrpSpPr/>
          <p:nvPr/>
        </p:nvGrpSpPr>
        <p:grpSpPr>
          <a:xfrm>
            <a:off x="2297574" y="2747622"/>
            <a:ext cx="7411773" cy="2909107"/>
            <a:chOff x="1795550" y="2577293"/>
            <a:chExt cx="6166195" cy="2420220"/>
          </a:xfrm>
        </p:grpSpPr>
        <p:sp>
          <p:nvSpPr>
            <p:cNvPr id="5" name="원통형 4">
              <a:extLst>
                <a:ext uri="{FF2B5EF4-FFF2-40B4-BE49-F238E27FC236}">
                  <a16:creationId xmlns:a16="http://schemas.microsoft.com/office/drawing/2014/main" id="{1B31FDF0-2944-2F22-DDEB-02B54DC297B7}"/>
                </a:ext>
              </a:extLst>
            </p:cNvPr>
            <p:cNvSpPr/>
            <p:nvPr/>
          </p:nvSpPr>
          <p:spPr>
            <a:xfrm>
              <a:off x="2210308" y="3755226"/>
              <a:ext cx="1378712" cy="1242287"/>
            </a:xfrm>
            <a:prstGeom prst="can">
              <a:avLst>
                <a:gd name="adj" fmla="val 13660"/>
              </a:avLst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endParaRPr lang="ko-KR" altLang="en-US" b="1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9FF7F88-D577-D1B6-C945-8F1D9BA6F3DF}"/>
                </a:ext>
              </a:extLst>
            </p:cNvPr>
            <p:cNvSpPr/>
            <p:nvPr/>
          </p:nvSpPr>
          <p:spPr>
            <a:xfrm rot="10800000">
              <a:off x="4954140" y="4283001"/>
              <a:ext cx="252000" cy="10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B7F1380-9EBD-61BF-E077-E902BA727670}"/>
                </a:ext>
              </a:extLst>
            </p:cNvPr>
            <p:cNvSpPr/>
            <p:nvPr/>
          </p:nvSpPr>
          <p:spPr>
            <a:xfrm rot="10800000">
              <a:off x="4954140" y="4173936"/>
              <a:ext cx="252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2EFDFD2-970D-853B-A3CF-967AE1EC86A2}"/>
                </a:ext>
              </a:extLst>
            </p:cNvPr>
            <p:cNvSpPr/>
            <p:nvPr/>
          </p:nvSpPr>
          <p:spPr>
            <a:xfrm rot="10800000">
              <a:off x="4954140" y="4064871"/>
              <a:ext cx="252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17F5C5-5657-1185-F3BC-5239C9BE1E0A}"/>
                </a:ext>
              </a:extLst>
            </p:cNvPr>
            <p:cNvSpPr/>
            <p:nvPr/>
          </p:nvSpPr>
          <p:spPr>
            <a:xfrm rot="10800000">
              <a:off x="4954139" y="3962904"/>
              <a:ext cx="252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8B677C8-D9E3-2B70-E348-127C6534A3D9}"/>
                </a:ext>
              </a:extLst>
            </p:cNvPr>
            <p:cNvSpPr/>
            <p:nvPr/>
          </p:nvSpPr>
          <p:spPr>
            <a:xfrm rot="10800000">
              <a:off x="4954139" y="3853839"/>
              <a:ext cx="252000" cy="10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583F73C-8A2F-5694-D5F1-81C06226DE0E}"/>
                </a:ext>
              </a:extLst>
            </p:cNvPr>
            <p:cNvSpPr/>
            <p:nvPr/>
          </p:nvSpPr>
          <p:spPr>
            <a:xfrm rot="10800000">
              <a:off x="4954139" y="3744774"/>
              <a:ext cx="252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7059633-95EF-9E8C-1684-75A0775563F5}"/>
                </a:ext>
              </a:extLst>
            </p:cNvPr>
            <p:cNvSpPr/>
            <p:nvPr/>
          </p:nvSpPr>
          <p:spPr>
            <a:xfrm>
              <a:off x="1795550" y="2871553"/>
              <a:ext cx="2243411" cy="551285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36000" rtlCol="0" anchor="ctr" anchorCtr="0"/>
            <a:lstStyle/>
            <a:p>
              <a:pPr algn="ctr"/>
              <a:endParaRPr lang="ko-KR" altLang="en-US" b="1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5122CE2-8B1A-EA01-D0D4-44702D216E12}"/>
                </a:ext>
              </a:extLst>
            </p:cNvPr>
            <p:cNvSpPr/>
            <p:nvPr/>
          </p:nvSpPr>
          <p:spPr>
            <a:xfrm>
              <a:off x="3707161" y="2931253"/>
              <a:ext cx="252000" cy="10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F710306-9D64-C7DA-DE66-830EEF1E9E2D}"/>
                </a:ext>
              </a:extLst>
            </p:cNvPr>
            <p:cNvSpPr/>
            <p:nvPr/>
          </p:nvSpPr>
          <p:spPr>
            <a:xfrm>
              <a:off x="3707161" y="304031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8D5200B-1BAE-5DCC-F2D1-6A1D8418342E}"/>
                </a:ext>
              </a:extLst>
            </p:cNvPr>
            <p:cNvSpPr/>
            <p:nvPr/>
          </p:nvSpPr>
          <p:spPr>
            <a:xfrm>
              <a:off x="3707161" y="3149383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4DB9D3-4F0F-D429-28B0-8899C88A812A}"/>
                </a:ext>
              </a:extLst>
            </p:cNvPr>
            <p:cNvSpPr/>
            <p:nvPr/>
          </p:nvSpPr>
          <p:spPr>
            <a:xfrm>
              <a:off x="3707161" y="3258448"/>
              <a:ext cx="252000" cy="10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469620-CA70-C6ED-6C4A-E262630B5A30}"/>
                </a:ext>
              </a:extLst>
            </p:cNvPr>
            <p:cNvSpPr/>
            <p:nvPr/>
          </p:nvSpPr>
          <p:spPr>
            <a:xfrm>
              <a:off x="3168740" y="4149003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D84EC7A-515A-36B3-4AB3-1241C9DCACD6}"/>
                </a:ext>
              </a:extLst>
            </p:cNvPr>
            <p:cNvSpPr/>
            <p:nvPr/>
          </p:nvSpPr>
          <p:spPr>
            <a:xfrm>
              <a:off x="3168740" y="425806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B2F3799-2850-83CA-C47D-58D51640F50A}"/>
                </a:ext>
              </a:extLst>
            </p:cNvPr>
            <p:cNvSpPr/>
            <p:nvPr/>
          </p:nvSpPr>
          <p:spPr>
            <a:xfrm>
              <a:off x="3168740" y="436479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D56A852-E967-36E2-C8D9-5BB94489553D}"/>
                </a:ext>
              </a:extLst>
            </p:cNvPr>
            <p:cNvSpPr/>
            <p:nvPr/>
          </p:nvSpPr>
          <p:spPr>
            <a:xfrm>
              <a:off x="3168740" y="4473863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B1F4D28-4F18-430C-91F3-27E3362CAC88}"/>
                </a:ext>
              </a:extLst>
            </p:cNvPr>
            <p:cNvSpPr/>
            <p:nvPr/>
          </p:nvSpPr>
          <p:spPr>
            <a:xfrm>
              <a:off x="3168740" y="458292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F34975A-74D6-9E15-C22E-27A062A4CCD8}"/>
                </a:ext>
              </a:extLst>
            </p:cNvPr>
            <p:cNvSpPr/>
            <p:nvPr/>
          </p:nvSpPr>
          <p:spPr>
            <a:xfrm>
              <a:off x="3168740" y="4691993"/>
              <a:ext cx="252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138F4C17-3EA1-3235-9D13-7426B6154266}"/>
                </a:ext>
              </a:extLst>
            </p:cNvPr>
            <p:cNvSpPr/>
            <p:nvPr/>
          </p:nvSpPr>
          <p:spPr>
            <a:xfrm>
              <a:off x="6238438" y="3949257"/>
              <a:ext cx="267497" cy="19685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C69322F2-C079-962C-C10C-03215B5B816E}"/>
                </a:ext>
              </a:extLst>
            </p:cNvPr>
            <p:cNvSpPr/>
            <p:nvPr/>
          </p:nvSpPr>
          <p:spPr>
            <a:xfrm>
              <a:off x="5371238" y="3942974"/>
              <a:ext cx="267497" cy="19685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6858265-1290-DA87-4702-F62C6E5B8433}"/>
                </a:ext>
              </a:extLst>
            </p:cNvPr>
            <p:cNvSpPr/>
            <p:nvPr/>
          </p:nvSpPr>
          <p:spPr>
            <a:xfrm>
              <a:off x="2916739" y="4149003"/>
              <a:ext cx="252000" cy="10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67E134C-BF43-26D4-7BF3-29FAB4E60A73}"/>
                </a:ext>
              </a:extLst>
            </p:cNvPr>
            <p:cNvSpPr/>
            <p:nvPr/>
          </p:nvSpPr>
          <p:spPr>
            <a:xfrm>
              <a:off x="2916739" y="425806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E7DDFAE-4394-1E8A-40C2-81D1F37C47CC}"/>
                </a:ext>
              </a:extLst>
            </p:cNvPr>
            <p:cNvSpPr/>
            <p:nvPr/>
          </p:nvSpPr>
          <p:spPr>
            <a:xfrm>
              <a:off x="2916739" y="436479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5F63FCF-B33A-6B1D-0B9F-5D98757237D9}"/>
                </a:ext>
              </a:extLst>
            </p:cNvPr>
            <p:cNvSpPr/>
            <p:nvPr/>
          </p:nvSpPr>
          <p:spPr>
            <a:xfrm>
              <a:off x="2916739" y="4473863"/>
              <a:ext cx="252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0FD90C1-0FCC-F0A1-C7D2-ABFB319F45CC}"/>
                </a:ext>
              </a:extLst>
            </p:cNvPr>
            <p:cNvSpPr/>
            <p:nvPr/>
          </p:nvSpPr>
          <p:spPr>
            <a:xfrm>
              <a:off x="2916739" y="458292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BA7FDFE-7E87-DDD8-F750-3E07671D5E82}"/>
                </a:ext>
              </a:extLst>
            </p:cNvPr>
            <p:cNvSpPr/>
            <p:nvPr/>
          </p:nvSpPr>
          <p:spPr>
            <a:xfrm>
              <a:off x="2916739" y="4691993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329B78-6CB8-9644-277C-4539136976D3}"/>
                </a:ext>
              </a:extLst>
            </p:cNvPr>
            <p:cNvSpPr/>
            <p:nvPr/>
          </p:nvSpPr>
          <p:spPr>
            <a:xfrm>
              <a:off x="2669385" y="4149003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F679D62-5ED0-FFF3-DD85-28B90B356B49}"/>
                </a:ext>
              </a:extLst>
            </p:cNvPr>
            <p:cNvSpPr/>
            <p:nvPr/>
          </p:nvSpPr>
          <p:spPr>
            <a:xfrm>
              <a:off x="2669385" y="425806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31F9B61-4A73-5F0A-EEAE-AD35E3ADA78F}"/>
                </a:ext>
              </a:extLst>
            </p:cNvPr>
            <p:cNvSpPr/>
            <p:nvPr/>
          </p:nvSpPr>
          <p:spPr>
            <a:xfrm>
              <a:off x="2669385" y="436479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B30FE21-D6D7-23E6-C49E-7F626FC0E46D}"/>
                </a:ext>
              </a:extLst>
            </p:cNvPr>
            <p:cNvSpPr/>
            <p:nvPr/>
          </p:nvSpPr>
          <p:spPr>
            <a:xfrm>
              <a:off x="2669385" y="4473863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7752BFE-5D22-177E-8B43-0A00008E8BAC}"/>
                </a:ext>
              </a:extLst>
            </p:cNvPr>
            <p:cNvSpPr/>
            <p:nvPr/>
          </p:nvSpPr>
          <p:spPr>
            <a:xfrm>
              <a:off x="2669385" y="458292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DAFDA23-9829-EDCD-E0E1-200BA2AD90FA}"/>
                </a:ext>
              </a:extLst>
            </p:cNvPr>
            <p:cNvSpPr/>
            <p:nvPr/>
          </p:nvSpPr>
          <p:spPr>
            <a:xfrm>
              <a:off x="2669385" y="4691993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96C2524-80D5-ADA6-E1C2-7DA30C159E94}"/>
                </a:ext>
              </a:extLst>
            </p:cNvPr>
            <p:cNvSpPr/>
            <p:nvPr/>
          </p:nvSpPr>
          <p:spPr>
            <a:xfrm rot="10800000">
              <a:off x="4954139" y="3630938"/>
              <a:ext cx="252000" cy="108000"/>
            </a:xfrm>
            <a:prstGeom prst="rect">
              <a:avLst/>
            </a:prstGeom>
            <a:solidFill>
              <a:srgbClr val="A6A6A6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5DF3332-5BB9-DBCF-153F-744A9D704FD9}"/>
                </a:ext>
              </a:extLst>
            </p:cNvPr>
            <p:cNvSpPr/>
            <p:nvPr/>
          </p:nvSpPr>
          <p:spPr>
            <a:xfrm>
              <a:off x="3458115" y="2931253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1902C55-F58D-CFE0-E911-AD24BBFDE3D1}"/>
                </a:ext>
              </a:extLst>
            </p:cNvPr>
            <p:cNvSpPr/>
            <p:nvPr/>
          </p:nvSpPr>
          <p:spPr>
            <a:xfrm>
              <a:off x="3458115" y="304031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55CFBC6-AFA7-BFDB-9C62-35A4F9FA8A8C}"/>
                </a:ext>
              </a:extLst>
            </p:cNvPr>
            <p:cNvSpPr/>
            <p:nvPr/>
          </p:nvSpPr>
          <p:spPr>
            <a:xfrm>
              <a:off x="3458115" y="3149383"/>
              <a:ext cx="252000" cy="108000"/>
            </a:xfrm>
            <a:prstGeom prst="rect">
              <a:avLst/>
            </a:prstGeom>
            <a:solidFill>
              <a:srgbClr val="A6A6A6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6F38D6C-E5BD-C521-4273-5B55EA744551}"/>
                </a:ext>
              </a:extLst>
            </p:cNvPr>
            <p:cNvSpPr/>
            <p:nvPr/>
          </p:nvSpPr>
          <p:spPr>
            <a:xfrm>
              <a:off x="3458115" y="325844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55E6AFC-5820-DD19-6A14-7EEF78E9FC5A}"/>
                </a:ext>
              </a:extLst>
            </p:cNvPr>
            <p:cNvCxnSpPr>
              <a:cxnSpLocks/>
              <a:stCxn id="13" idx="3"/>
              <a:endCxn id="10" idx="3"/>
            </p:cNvCxnSpPr>
            <p:nvPr/>
          </p:nvCxnSpPr>
          <p:spPr>
            <a:xfrm>
              <a:off x="3959161" y="2985253"/>
              <a:ext cx="994978" cy="922586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759567E-EF31-540D-BA1E-90A9BF2B59F0}"/>
                </a:ext>
              </a:extLst>
            </p:cNvPr>
            <p:cNvCxnSpPr>
              <a:cxnSpLocks/>
              <a:stCxn id="40" idx="3"/>
              <a:endCxn id="6" idx="3"/>
            </p:cNvCxnSpPr>
            <p:nvPr/>
          </p:nvCxnSpPr>
          <p:spPr>
            <a:xfrm>
              <a:off x="3710115" y="3203383"/>
              <a:ext cx="1244025" cy="1133618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97E62AF-6FA2-ED05-7A44-F8B5AD9EE825}"/>
                </a:ext>
              </a:extLst>
            </p:cNvPr>
            <p:cNvCxnSpPr>
              <a:cxnSpLocks/>
              <a:stCxn id="16" idx="3"/>
              <a:endCxn id="37" idx="3"/>
            </p:cNvCxnSpPr>
            <p:nvPr/>
          </p:nvCxnSpPr>
          <p:spPr>
            <a:xfrm>
              <a:off x="3959161" y="3312448"/>
              <a:ext cx="994978" cy="37249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BF52B5C-90B9-1923-8D02-51BDEF431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869" y="3889007"/>
              <a:ext cx="2286270" cy="61743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E9C6A23-CE9E-92D9-EE65-417854EBABAC}"/>
                </a:ext>
              </a:extLst>
            </p:cNvPr>
            <p:cNvCxnSpPr>
              <a:cxnSpLocks/>
              <a:stCxn id="28" idx="3"/>
              <a:endCxn id="9" idx="3"/>
            </p:cNvCxnSpPr>
            <p:nvPr/>
          </p:nvCxnSpPr>
          <p:spPr>
            <a:xfrm flipV="1">
              <a:off x="3168739" y="4016904"/>
              <a:ext cx="1785400" cy="510959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337B9F0-8C20-910D-C4DB-E59029EDCE5B}"/>
                </a:ext>
              </a:extLst>
            </p:cNvPr>
            <p:cNvCxnSpPr>
              <a:cxnSpLocks/>
              <a:stCxn id="22" idx="3"/>
              <a:endCxn id="7" idx="3"/>
            </p:cNvCxnSpPr>
            <p:nvPr/>
          </p:nvCxnSpPr>
          <p:spPr>
            <a:xfrm flipV="1">
              <a:off x="3420740" y="4227936"/>
              <a:ext cx="1533400" cy="518057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9289E67-040B-EBD8-ECD8-420CA635DF2B}"/>
                </a:ext>
              </a:extLst>
            </p:cNvPr>
            <p:cNvCxnSpPr>
              <a:cxnSpLocks/>
              <a:stCxn id="25" idx="3"/>
              <a:endCxn id="8" idx="3"/>
            </p:cNvCxnSpPr>
            <p:nvPr/>
          </p:nvCxnSpPr>
          <p:spPr>
            <a:xfrm flipV="1">
              <a:off x="3168739" y="4118871"/>
              <a:ext cx="1785401" cy="8413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B176164-3142-B3AE-5A83-AC00B3E07471}"/>
                </a:ext>
              </a:extLst>
            </p:cNvPr>
            <p:cNvSpPr/>
            <p:nvPr/>
          </p:nvSpPr>
          <p:spPr>
            <a:xfrm>
              <a:off x="2415869" y="4149003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8A7B686-A341-D585-7117-06BEEF82B573}"/>
                </a:ext>
              </a:extLst>
            </p:cNvPr>
            <p:cNvSpPr/>
            <p:nvPr/>
          </p:nvSpPr>
          <p:spPr>
            <a:xfrm>
              <a:off x="2415869" y="425806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5662B38-FDC3-7D64-3926-3D5222CB17FD}"/>
                </a:ext>
              </a:extLst>
            </p:cNvPr>
            <p:cNvSpPr/>
            <p:nvPr/>
          </p:nvSpPr>
          <p:spPr>
            <a:xfrm>
              <a:off x="2415869" y="4364798"/>
              <a:ext cx="252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CB92AB1-4D06-4A1B-29BC-05D44A00F7DE}"/>
                </a:ext>
              </a:extLst>
            </p:cNvPr>
            <p:cNvSpPr/>
            <p:nvPr/>
          </p:nvSpPr>
          <p:spPr>
            <a:xfrm>
              <a:off x="2415869" y="4473863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DAAE5BE-FB89-0EAA-D157-7EA7377E762B}"/>
                </a:ext>
              </a:extLst>
            </p:cNvPr>
            <p:cNvSpPr/>
            <p:nvPr/>
          </p:nvSpPr>
          <p:spPr>
            <a:xfrm>
              <a:off x="2415869" y="4582928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30760A0-9271-F5D6-293D-B3D7D4C08A63}"/>
                </a:ext>
              </a:extLst>
            </p:cNvPr>
            <p:cNvSpPr/>
            <p:nvPr/>
          </p:nvSpPr>
          <p:spPr>
            <a:xfrm>
              <a:off x="2415869" y="4691993"/>
              <a:ext cx="252000" cy="108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1FCDE53-1E20-4922-9C2C-B6CE64B5E9CB}"/>
                </a:ext>
              </a:extLst>
            </p:cNvPr>
            <p:cNvSpPr txBox="1"/>
            <p:nvPr/>
          </p:nvSpPr>
          <p:spPr>
            <a:xfrm>
              <a:off x="4361685" y="3174186"/>
              <a:ext cx="11964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Random read</a:t>
              </a:r>
              <a:endParaRPr lang="ko-KR" altLang="en-US" sz="14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73386D6-0BA9-9C43-B1B0-F7C78F2753CF}"/>
                </a:ext>
              </a:extLst>
            </p:cNvPr>
            <p:cNvSpPr txBox="1"/>
            <p:nvPr/>
          </p:nvSpPr>
          <p:spPr>
            <a:xfrm>
              <a:off x="2499705" y="2577293"/>
              <a:ext cx="13112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Memory</a:t>
              </a:r>
              <a:endParaRPr lang="ko-KR" altLang="en-US" sz="14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0F6D8B6-A90A-BB2B-C86D-2FDA7652856D}"/>
                </a:ext>
              </a:extLst>
            </p:cNvPr>
            <p:cNvGrpSpPr/>
            <p:nvPr/>
          </p:nvGrpSpPr>
          <p:grpSpPr>
            <a:xfrm>
              <a:off x="6752965" y="3193743"/>
              <a:ext cx="988094" cy="1224694"/>
              <a:chOff x="6752965" y="2917896"/>
              <a:chExt cx="988094" cy="1224694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F6227FF7-17B1-F9C4-9357-BB1D23320C36}"/>
                  </a:ext>
                </a:extLst>
              </p:cNvPr>
              <p:cNvGrpSpPr/>
              <p:nvPr/>
            </p:nvGrpSpPr>
            <p:grpSpPr>
              <a:xfrm rot="10800000">
                <a:off x="6850186" y="3344218"/>
                <a:ext cx="793655" cy="798372"/>
                <a:chOff x="7460835" y="3235981"/>
                <a:chExt cx="1283328" cy="1290955"/>
              </a:xfrm>
              <a:noFill/>
            </p:grpSpPr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48E66160-ABED-B249-A6D0-1CA15ABDB732}"/>
                    </a:ext>
                  </a:extLst>
                </p:cNvPr>
                <p:cNvSpPr/>
                <p:nvPr/>
              </p:nvSpPr>
              <p:spPr>
                <a:xfrm rot="16200000">
                  <a:off x="7456441" y="4189035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0DEB8BB0-7F77-E395-F4E8-A61BAAEB3A2F}"/>
                    </a:ext>
                  </a:extLst>
                </p:cNvPr>
                <p:cNvSpPr/>
                <p:nvPr/>
              </p:nvSpPr>
              <p:spPr>
                <a:xfrm rot="16200000">
                  <a:off x="7456440" y="3921727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997ED223-0A02-ACE3-FDA2-8D0FFBE82047}"/>
                    </a:ext>
                  </a:extLst>
                </p:cNvPr>
                <p:cNvSpPr/>
                <p:nvPr/>
              </p:nvSpPr>
              <p:spPr>
                <a:xfrm rot="16200000">
                  <a:off x="7456439" y="3654419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943619C-5E07-1464-83C6-060CF4E14B06}"/>
                    </a:ext>
                  </a:extLst>
                </p:cNvPr>
                <p:cNvSpPr/>
                <p:nvPr/>
              </p:nvSpPr>
              <p:spPr>
                <a:xfrm rot="16200000">
                  <a:off x="7453495" y="3387111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30812591-DF9E-63F3-DDA4-8D781B7EC1EF}"/>
                    </a:ext>
                  </a:extLst>
                </p:cNvPr>
                <p:cNvSpPr/>
                <p:nvPr/>
              </p:nvSpPr>
              <p:spPr>
                <a:xfrm rot="16200000">
                  <a:off x="7786083" y="4312553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6D8C29D0-EB5A-1D8D-8FEC-68DC6B1B4C62}"/>
                    </a:ext>
                  </a:extLst>
                </p:cNvPr>
                <p:cNvSpPr/>
                <p:nvPr/>
              </p:nvSpPr>
              <p:spPr>
                <a:xfrm rot="16200000">
                  <a:off x="7786082" y="4045245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50F6858E-0BBF-8C74-557A-658216522618}"/>
                    </a:ext>
                  </a:extLst>
                </p:cNvPr>
                <p:cNvSpPr/>
                <p:nvPr/>
              </p:nvSpPr>
              <p:spPr>
                <a:xfrm rot="16200000">
                  <a:off x="7786081" y="3777937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1187258A-5B58-1713-AAA5-C579A91E912A}"/>
                    </a:ext>
                  </a:extLst>
                </p:cNvPr>
                <p:cNvSpPr/>
                <p:nvPr/>
              </p:nvSpPr>
              <p:spPr>
                <a:xfrm rot="16200000">
                  <a:off x="7783137" y="3510629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82CAA358-C3D7-4F9B-5E0D-7F55711EBC14}"/>
                    </a:ext>
                  </a:extLst>
                </p:cNvPr>
                <p:cNvSpPr/>
                <p:nvPr/>
              </p:nvSpPr>
              <p:spPr>
                <a:xfrm rot="16200000">
                  <a:off x="7780708" y="3243321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41198802-88E6-D21B-A16A-CF652A1AF87D}"/>
                    </a:ext>
                  </a:extLst>
                </p:cNvPr>
                <p:cNvSpPr/>
                <p:nvPr/>
              </p:nvSpPr>
              <p:spPr>
                <a:xfrm rot="16200000">
                  <a:off x="8200803" y="4316162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64A21E0C-27CF-C2A5-C945-288956E5ABB0}"/>
                    </a:ext>
                  </a:extLst>
                </p:cNvPr>
                <p:cNvSpPr/>
                <p:nvPr/>
              </p:nvSpPr>
              <p:spPr>
                <a:xfrm rot="16200000">
                  <a:off x="8200802" y="4048854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5C9E3293-1B73-4A85-E174-75636432B9A5}"/>
                    </a:ext>
                  </a:extLst>
                </p:cNvPr>
                <p:cNvSpPr/>
                <p:nvPr/>
              </p:nvSpPr>
              <p:spPr>
                <a:xfrm rot="16200000">
                  <a:off x="8200801" y="3781546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2BC091E8-8FD4-748D-14CD-F9A8F14A6038}"/>
                    </a:ext>
                  </a:extLst>
                </p:cNvPr>
                <p:cNvSpPr/>
                <p:nvPr/>
              </p:nvSpPr>
              <p:spPr>
                <a:xfrm rot="16200000">
                  <a:off x="8197857" y="3514238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9898796A-B57C-0985-3CF6-FBD9E645ED5E}"/>
                    </a:ext>
                  </a:extLst>
                </p:cNvPr>
                <p:cNvSpPr/>
                <p:nvPr/>
              </p:nvSpPr>
              <p:spPr>
                <a:xfrm rot="16200000">
                  <a:off x="8195428" y="3246930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4BA965BC-04CD-A38F-C0CA-C173463C551B}"/>
                    </a:ext>
                  </a:extLst>
                </p:cNvPr>
                <p:cNvSpPr/>
                <p:nvPr/>
              </p:nvSpPr>
              <p:spPr>
                <a:xfrm rot="16200000">
                  <a:off x="8533390" y="4189035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F2850374-326A-5183-B19F-0D110B4A0E93}"/>
                    </a:ext>
                  </a:extLst>
                </p:cNvPr>
                <p:cNvSpPr/>
                <p:nvPr/>
              </p:nvSpPr>
              <p:spPr>
                <a:xfrm rot="16200000">
                  <a:off x="8533389" y="3921727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1FAF7F13-47B9-3E2D-8BB9-E25D3AA70BA9}"/>
                    </a:ext>
                  </a:extLst>
                </p:cNvPr>
                <p:cNvSpPr/>
                <p:nvPr/>
              </p:nvSpPr>
              <p:spPr>
                <a:xfrm rot="16200000">
                  <a:off x="8533388" y="3654419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216ADACC-1B10-38F0-D05B-91082FC2CAC9}"/>
                    </a:ext>
                  </a:extLst>
                </p:cNvPr>
                <p:cNvSpPr/>
                <p:nvPr/>
              </p:nvSpPr>
              <p:spPr>
                <a:xfrm rot="16200000">
                  <a:off x="8530444" y="3387111"/>
                  <a:ext cx="218114" cy="203433"/>
                </a:xfrm>
                <a:prstGeom prst="ellips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0E17A94F-25DA-D84F-EDE8-A514FE4CA207}"/>
                    </a:ext>
                  </a:extLst>
                </p:cNvPr>
                <p:cNvCxnSpPr>
                  <a:cxnSpLocks/>
                  <a:stCxn id="61" idx="4"/>
                  <a:endCxn id="65" idx="0"/>
                </p:cNvCxnSpPr>
                <p:nvPr/>
              </p:nvCxnSpPr>
              <p:spPr>
                <a:xfrm rot="16200000" flipH="1">
                  <a:off x="7668560" y="4289406"/>
                  <a:ext cx="123518" cy="126209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0B078406-2B13-98E2-AA40-B454EEFFA937}"/>
                    </a:ext>
                  </a:extLst>
                </p:cNvPr>
                <p:cNvCxnSpPr>
                  <a:cxnSpLocks/>
                  <a:stCxn id="61" idx="4"/>
                  <a:endCxn id="66" idx="0"/>
                </p:cNvCxnSpPr>
                <p:nvPr/>
              </p:nvCxnSpPr>
              <p:spPr>
                <a:xfrm rot="16200000">
                  <a:off x="7658424" y="4155753"/>
                  <a:ext cx="143790" cy="126208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9C348C8C-1F03-89B4-8A3F-A0E5C44340ED}"/>
                    </a:ext>
                  </a:extLst>
                </p:cNvPr>
                <p:cNvCxnSpPr>
                  <a:cxnSpLocks/>
                  <a:stCxn id="61" idx="4"/>
                  <a:endCxn id="67" idx="0"/>
                </p:cNvCxnSpPr>
                <p:nvPr/>
              </p:nvCxnSpPr>
              <p:spPr>
                <a:xfrm rot="16200000">
                  <a:off x="7524769" y="4022099"/>
                  <a:ext cx="411098" cy="126207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8EF65439-E7BF-4DF0-EC1A-ABBD9E80E722}"/>
                    </a:ext>
                  </a:extLst>
                </p:cNvPr>
                <p:cNvCxnSpPr>
                  <a:cxnSpLocks/>
                  <a:stCxn id="61" idx="4"/>
                  <a:endCxn id="68" idx="0"/>
                </p:cNvCxnSpPr>
                <p:nvPr/>
              </p:nvCxnSpPr>
              <p:spPr>
                <a:xfrm rot="16200000">
                  <a:off x="7389643" y="3889917"/>
                  <a:ext cx="678406" cy="123263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D0F1FDC9-71DB-21BB-6E84-7ABDE63114BA}"/>
                    </a:ext>
                  </a:extLst>
                </p:cNvPr>
                <p:cNvCxnSpPr>
                  <a:cxnSpLocks/>
                  <a:stCxn id="62" idx="4"/>
                  <a:endCxn id="65" idx="0"/>
                </p:cNvCxnSpPr>
                <p:nvPr/>
              </p:nvCxnSpPr>
              <p:spPr>
                <a:xfrm rot="16200000" flipH="1">
                  <a:off x="7534906" y="4155752"/>
                  <a:ext cx="390826" cy="126210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92305FAB-4F74-BC49-8919-09A7CEA4A31D}"/>
                    </a:ext>
                  </a:extLst>
                </p:cNvPr>
                <p:cNvCxnSpPr>
                  <a:cxnSpLocks/>
                  <a:stCxn id="62" idx="4"/>
                  <a:endCxn id="66" idx="0"/>
                </p:cNvCxnSpPr>
                <p:nvPr/>
              </p:nvCxnSpPr>
              <p:spPr>
                <a:xfrm rot="16200000" flipH="1">
                  <a:off x="7668559" y="4022098"/>
                  <a:ext cx="123518" cy="126209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F0A4A335-1926-EF71-65D5-583B2A156ADC}"/>
                    </a:ext>
                  </a:extLst>
                </p:cNvPr>
                <p:cNvCxnSpPr>
                  <a:cxnSpLocks/>
                  <a:stCxn id="62" idx="4"/>
                  <a:endCxn id="67" idx="0"/>
                </p:cNvCxnSpPr>
                <p:nvPr/>
              </p:nvCxnSpPr>
              <p:spPr>
                <a:xfrm rot="16200000">
                  <a:off x="7658423" y="3888445"/>
                  <a:ext cx="143790" cy="126208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6BAD3ADC-9BE3-DB10-BC94-5B3D086BC865}"/>
                    </a:ext>
                  </a:extLst>
                </p:cNvPr>
                <p:cNvCxnSpPr>
                  <a:cxnSpLocks/>
                  <a:stCxn id="63" idx="4"/>
                  <a:endCxn id="67" idx="0"/>
                </p:cNvCxnSpPr>
                <p:nvPr/>
              </p:nvCxnSpPr>
              <p:spPr>
                <a:xfrm rot="16200000" flipH="1">
                  <a:off x="7668558" y="3754790"/>
                  <a:ext cx="123518" cy="126209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D8E8CF61-08B5-C4FA-34CA-CDF0F77ACD9D}"/>
                    </a:ext>
                  </a:extLst>
                </p:cNvPr>
                <p:cNvCxnSpPr>
                  <a:cxnSpLocks/>
                  <a:stCxn id="62" idx="4"/>
                  <a:endCxn id="68" idx="0"/>
                </p:cNvCxnSpPr>
                <p:nvPr/>
              </p:nvCxnSpPr>
              <p:spPr>
                <a:xfrm rot="16200000">
                  <a:off x="7523297" y="3756263"/>
                  <a:ext cx="411098" cy="123264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1D5172F2-3AE4-4B7E-DFA5-B4137A33D5BB}"/>
                    </a:ext>
                  </a:extLst>
                </p:cNvPr>
                <p:cNvCxnSpPr>
                  <a:cxnSpLocks/>
                  <a:stCxn id="63" idx="4"/>
                  <a:endCxn id="65" idx="0"/>
                </p:cNvCxnSpPr>
                <p:nvPr/>
              </p:nvCxnSpPr>
              <p:spPr>
                <a:xfrm rot="16200000" flipH="1">
                  <a:off x="7401251" y="4022097"/>
                  <a:ext cx="658134" cy="126211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F6B94DD0-575A-DA07-042B-5D939CEFFBF2}"/>
                    </a:ext>
                  </a:extLst>
                </p:cNvPr>
                <p:cNvCxnSpPr>
                  <a:cxnSpLocks/>
                  <a:stCxn id="63" idx="4"/>
                  <a:endCxn id="66" idx="0"/>
                </p:cNvCxnSpPr>
                <p:nvPr/>
              </p:nvCxnSpPr>
              <p:spPr>
                <a:xfrm rot="16200000" flipH="1">
                  <a:off x="7534905" y="3888444"/>
                  <a:ext cx="390826" cy="126210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2B09ABE6-03E1-ABBB-6BA1-BE80E1C3FEE6}"/>
                    </a:ext>
                  </a:extLst>
                </p:cNvPr>
                <p:cNvCxnSpPr>
                  <a:cxnSpLocks/>
                  <a:stCxn id="63" idx="4"/>
                  <a:endCxn id="67" idx="0"/>
                </p:cNvCxnSpPr>
                <p:nvPr/>
              </p:nvCxnSpPr>
              <p:spPr>
                <a:xfrm rot="16200000" flipH="1">
                  <a:off x="7668558" y="3754790"/>
                  <a:ext cx="123518" cy="126209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53E187C2-4E27-7A6D-14C9-21A62643D56E}"/>
                    </a:ext>
                  </a:extLst>
                </p:cNvPr>
                <p:cNvCxnSpPr>
                  <a:cxnSpLocks/>
                  <a:stCxn id="63" idx="4"/>
                  <a:endCxn id="68" idx="0"/>
                </p:cNvCxnSpPr>
                <p:nvPr/>
              </p:nvCxnSpPr>
              <p:spPr>
                <a:xfrm rot="16200000">
                  <a:off x="7656950" y="3622608"/>
                  <a:ext cx="143790" cy="123265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5950E6AC-69C9-E756-50F2-44299D7D6275}"/>
                    </a:ext>
                  </a:extLst>
                </p:cNvPr>
                <p:cNvCxnSpPr>
                  <a:cxnSpLocks/>
                  <a:stCxn id="63" idx="4"/>
                  <a:endCxn id="69" idx="0"/>
                </p:cNvCxnSpPr>
                <p:nvPr/>
              </p:nvCxnSpPr>
              <p:spPr>
                <a:xfrm rot="16200000">
                  <a:off x="7522082" y="3490169"/>
                  <a:ext cx="411098" cy="120836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8780ED8A-E13B-236E-EF43-E2CAD31FBCDB}"/>
                    </a:ext>
                  </a:extLst>
                </p:cNvPr>
                <p:cNvCxnSpPr>
                  <a:cxnSpLocks/>
                  <a:stCxn id="64" idx="4"/>
                  <a:endCxn id="66" idx="0"/>
                </p:cNvCxnSpPr>
                <p:nvPr/>
              </p:nvCxnSpPr>
              <p:spPr>
                <a:xfrm rot="16200000" flipH="1">
                  <a:off x="7399779" y="3753318"/>
                  <a:ext cx="658134" cy="129154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3007C82E-4EA6-FAB9-6A88-CEAAF2F736D4}"/>
                    </a:ext>
                  </a:extLst>
                </p:cNvPr>
                <p:cNvCxnSpPr>
                  <a:cxnSpLocks/>
                  <a:stCxn id="64" idx="4"/>
                  <a:endCxn id="67" idx="0"/>
                </p:cNvCxnSpPr>
                <p:nvPr/>
              </p:nvCxnSpPr>
              <p:spPr>
                <a:xfrm rot="16200000" flipH="1">
                  <a:off x="7533432" y="3619664"/>
                  <a:ext cx="390826" cy="129153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F8E0796A-EECF-FB1B-D602-6F8DB18E4CD2}"/>
                    </a:ext>
                  </a:extLst>
                </p:cNvPr>
                <p:cNvCxnSpPr>
                  <a:cxnSpLocks/>
                  <a:stCxn id="64" idx="4"/>
                  <a:endCxn id="68" idx="0"/>
                </p:cNvCxnSpPr>
                <p:nvPr/>
              </p:nvCxnSpPr>
              <p:spPr>
                <a:xfrm rot="16200000" flipH="1">
                  <a:off x="7665614" y="3487482"/>
                  <a:ext cx="123518" cy="126209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DFD3B568-0D9E-FB62-EA77-C2CE387E1842}"/>
                    </a:ext>
                  </a:extLst>
                </p:cNvPr>
                <p:cNvCxnSpPr>
                  <a:cxnSpLocks/>
                  <a:stCxn id="64" idx="4"/>
                  <a:endCxn id="69" idx="0"/>
                </p:cNvCxnSpPr>
                <p:nvPr/>
              </p:nvCxnSpPr>
              <p:spPr>
                <a:xfrm rot="16200000">
                  <a:off x="7654264" y="3355043"/>
                  <a:ext cx="143790" cy="123780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A152FB99-8729-AD17-A289-62B7D4FC1B6C}"/>
                    </a:ext>
                  </a:extLst>
                </p:cNvPr>
                <p:cNvCxnSpPr>
                  <a:cxnSpLocks/>
                  <a:stCxn id="65" idx="4"/>
                  <a:endCxn id="71" idx="0"/>
                </p:cNvCxnSpPr>
                <p:nvPr/>
              </p:nvCxnSpPr>
              <p:spPr>
                <a:xfrm rot="16200000">
                  <a:off x="7970650" y="4176777"/>
                  <a:ext cx="263699" cy="211286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5EA1A920-B738-96E4-F86A-E977189E735C}"/>
                    </a:ext>
                  </a:extLst>
                </p:cNvPr>
                <p:cNvCxnSpPr>
                  <a:cxnSpLocks/>
                  <a:stCxn id="65" idx="4"/>
                  <a:endCxn id="72" idx="0"/>
                </p:cNvCxnSpPr>
                <p:nvPr/>
              </p:nvCxnSpPr>
              <p:spPr>
                <a:xfrm rot="16200000">
                  <a:off x="7836996" y="4043124"/>
                  <a:ext cx="531007" cy="211285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330FE145-3C16-24B0-72C6-31CEE82CC168}"/>
                    </a:ext>
                  </a:extLst>
                </p:cNvPr>
                <p:cNvCxnSpPr>
                  <a:cxnSpLocks/>
                  <a:stCxn id="65" idx="4"/>
                  <a:endCxn id="73" idx="0"/>
                </p:cNvCxnSpPr>
                <p:nvPr/>
              </p:nvCxnSpPr>
              <p:spPr>
                <a:xfrm rot="16200000">
                  <a:off x="7701870" y="3910942"/>
                  <a:ext cx="798315" cy="208341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6B4224FD-1241-9B36-6F43-9BC3FA35C8AC}"/>
                    </a:ext>
                  </a:extLst>
                </p:cNvPr>
                <p:cNvCxnSpPr>
                  <a:cxnSpLocks/>
                  <a:stCxn id="65" idx="4"/>
                  <a:endCxn id="74" idx="0"/>
                </p:cNvCxnSpPr>
                <p:nvPr/>
              </p:nvCxnSpPr>
              <p:spPr>
                <a:xfrm rot="16200000">
                  <a:off x="7567001" y="3778502"/>
                  <a:ext cx="1065623" cy="205912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1F095E31-F108-68DA-EB4A-AEB063108D09}"/>
                    </a:ext>
                  </a:extLst>
                </p:cNvPr>
                <p:cNvCxnSpPr>
                  <a:cxnSpLocks/>
                  <a:stCxn id="66" idx="4"/>
                  <a:endCxn id="70" idx="0"/>
                </p:cNvCxnSpPr>
                <p:nvPr/>
              </p:nvCxnSpPr>
              <p:spPr>
                <a:xfrm rot="16200000" flipH="1">
                  <a:off x="7967041" y="4176776"/>
                  <a:ext cx="270917" cy="211288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6137E356-C603-BC9B-04FA-27E52F133B10}"/>
                    </a:ext>
                  </a:extLst>
                </p:cNvPr>
                <p:cNvCxnSpPr>
                  <a:cxnSpLocks/>
                  <a:stCxn id="66" idx="4"/>
                  <a:endCxn id="72" idx="0"/>
                </p:cNvCxnSpPr>
                <p:nvPr/>
              </p:nvCxnSpPr>
              <p:spPr>
                <a:xfrm rot="16200000">
                  <a:off x="7970649" y="3909469"/>
                  <a:ext cx="263699" cy="211286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4C40EE90-FE44-55BE-4902-33BED6A01404}"/>
                    </a:ext>
                  </a:extLst>
                </p:cNvPr>
                <p:cNvCxnSpPr>
                  <a:cxnSpLocks/>
                  <a:stCxn id="66" idx="4"/>
                  <a:endCxn id="73" idx="0"/>
                </p:cNvCxnSpPr>
                <p:nvPr/>
              </p:nvCxnSpPr>
              <p:spPr>
                <a:xfrm rot="16200000">
                  <a:off x="7835523" y="3777287"/>
                  <a:ext cx="531007" cy="208342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D2D662A6-44A6-D904-91D0-660433BB8474}"/>
                    </a:ext>
                  </a:extLst>
                </p:cNvPr>
                <p:cNvCxnSpPr>
                  <a:cxnSpLocks/>
                  <a:stCxn id="66" idx="4"/>
                  <a:endCxn id="74" idx="0"/>
                </p:cNvCxnSpPr>
                <p:nvPr/>
              </p:nvCxnSpPr>
              <p:spPr>
                <a:xfrm rot="16200000">
                  <a:off x="7700655" y="3644848"/>
                  <a:ext cx="798315" cy="205913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F7DEC766-C949-7065-4F31-6A506BE80E81}"/>
                    </a:ext>
                  </a:extLst>
                </p:cNvPr>
                <p:cNvCxnSpPr>
                  <a:cxnSpLocks/>
                  <a:stCxn id="67" idx="4"/>
                  <a:endCxn id="70" idx="0"/>
                </p:cNvCxnSpPr>
                <p:nvPr/>
              </p:nvCxnSpPr>
              <p:spPr>
                <a:xfrm rot="16200000" flipH="1">
                  <a:off x="7833387" y="4043122"/>
                  <a:ext cx="538225" cy="211289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DA65A400-CDC5-96AF-8CC1-8F5942C27BE2}"/>
                    </a:ext>
                  </a:extLst>
                </p:cNvPr>
                <p:cNvCxnSpPr>
                  <a:cxnSpLocks/>
                  <a:stCxn id="67" idx="4"/>
                  <a:endCxn id="71" idx="0"/>
                </p:cNvCxnSpPr>
                <p:nvPr/>
              </p:nvCxnSpPr>
              <p:spPr>
                <a:xfrm rot="16200000" flipH="1">
                  <a:off x="7967040" y="3909468"/>
                  <a:ext cx="270917" cy="211288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8F9B86F1-905D-04DC-02D8-42B647516A67}"/>
                    </a:ext>
                  </a:extLst>
                </p:cNvPr>
                <p:cNvCxnSpPr>
                  <a:cxnSpLocks/>
                  <a:stCxn id="67" idx="4"/>
                  <a:endCxn id="73" idx="0"/>
                </p:cNvCxnSpPr>
                <p:nvPr/>
              </p:nvCxnSpPr>
              <p:spPr>
                <a:xfrm rot="16200000">
                  <a:off x="7969177" y="3643633"/>
                  <a:ext cx="263699" cy="208343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>
                  <a:extLst>
                    <a:ext uri="{FF2B5EF4-FFF2-40B4-BE49-F238E27FC236}">
                      <a16:creationId xmlns:a16="http://schemas.microsoft.com/office/drawing/2014/main" id="{B2FDED2F-1EFF-844F-5A68-FBD16D2620D2}"/>
                    </a:ext>
                  </a:extLst>
                </p:cNvPr>
                <p:cNvCxnSpPr>
                  <a:cxnSpLocks/>
                  <a:stCxn id="67" idx="4"/>
                  <a:endCxn id="74" idx="0"/>
                </p:cNvCxnSpPr>
                <p:nvPr/>
              </p:nvCxnSpPr>
              <p:spPr>
                <a:xfrm rot="16200000">
                  <a:off x="7834308" y="3511193"/>
                  <a:ext cx="531007" cy="205914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>
                  <a:extLst>
                    <a:ext uri="{FF2B5EF4-FFF2-40B4-BE49-F238E27FC236}">
                      <a16:creationId xmlns:a16="http://schemas.microsoft.com/office/drawing/2014/main" id="{99A4C0A0-8762-C620-CC05-F61269EC91AB}"/>
                    </a:ext>
                  </a:extLst>
                </p:cNvPr>
                <p:cNvCxnSpPr>
                  <a:cxnSpLocks/>
                  <a:stCxn id="68" idx="4"/>
                  <a:endCxn id="70" idx="0"/>
                </p:cNvCxnSpPr>
                <p:nvPr/>
              </p:nvCxnSpPr>
              <p:spPr>
                <a:xfrm rot="16200000" flipH="1">
                  <a:off x="7698261" y="3907996"/>
                  <a:ext cx="805533" cy="214233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9EB8ECC7-C700-DBED-4D87-2B508BE1ECF2}"/>
                    </a:ext>
                  </a:extLst>
                </p:cNvPr>
                <p:cNvCxnSpPr>
                  <a:cxnSpLocks/>
                  <a:stCxn id="68" idx="4"/>
                  <a:endCxn id="71" idx="0"/>
                </p:cNvCxnSpPr>
                <p:nvPr/>
              </p:nvCxnSpPr>
              <p:spPr>
                <a:xfrm rot="16200000" flipH="1">
                  <a:off x="7831914" y="3774342"/>
                  <a:ext cx="538225" cy="214232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05C777B6-0E68-55E6-4D4B-3D8E94DA7388}"/>
                    </a:ext>
                  </a:extLst>
                </p:cNvPr>
                <p:cNvCxnSpPr>
                  <a:cxnSpLocks/>
                  <a:stCxn id="68" idx="4"/>
                  <a:endCxn id="72" idx="0"/>
                </p:cNvCxnSpPr>
                <p:nvPr/>
              </p:nvCxnSpPr>
              <p:spPr>
                <a:xfrm rot="16200000" flipH="1">
                  <a:off x="7965568" y="3640689"/>
                  <a:ext cx="270917" cy="214231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F1C8C5EE-8098-802F-67AA-C622C06D47AB}"/>
                    </a:ext>
                  </a:extLst>
                </p:cNvPr>
                <p:cNvCxnSpPr>
                  <a:cxnSpLocks/>
                  <a:stCxn id="68" idx="4"/>
                  <a:endCxn id="74" idx="0"/>
                </p:cNvCxnSpPr>
                <p:nvPr/>
              </p:nvCxnSpPr>
              <p:spPr>
                <a:xfrm rot="16200000">
                  <a:off x="7966490" y="3376067"/>
                  <a:ext cx="263699" cy="208858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E20F1040-35C5-4CA3-AAD2-FE9C91BEFDC8}"/>
                    </a:ext>
                  </a:extLst>
                </p:cNvPr>
                <p:cNvCxnSpPr>
                  <a:cxnSpLocks/>
                  <a:stCxn id="69" idx="4"/>
                  <a:endCxn id="70" idx="0"/>
                </p:cNvCxnSpPr>
                <p:nvPr/>
              </p:nvCxnSpPr>
              <p:spPr>
                <a:xfrm rot="16200000" flipH="1">
                  <a:off x="7563392" y="3773127"/>
                  <a:ext cx="1072841" cy="216662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FB86AA4F-8642-6242-3410-FE1F4F12991A}"/>
                    </a:ext>
                  </a:extLst>
                </p:cNvPr>
                <p:cNvCxnSpPr>
                  <a:cxnSpLocks/>
                  <a:stCxn id="69" idx="4"/>
                  <a:endCxn id="71" idx="0"/>
                </p:cNvCxnSpPr>
                <p:nvPr/>
              </p:nvCxnSpPr>
              <p:spPr>
                <a:xfrm rot="16200000" flipH="1">
                  <a:off x="7697046" y="3639474"/>
                  <a:ext cx="805533" cy="216661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9C04B366-61C2-9703-C353-D97B9F51616B}"/>
                    </a:ext>
                  </a:extLst>
                </p:cNvPr>
                <p:cNvCxnSpPr>
                  <a:cxnSpLocks/>
                  <a:stCxn id="69" idx="4"/>
                  <a:endCxn id="72" idx="0"/>
                </p:cNvCxnSpPr>
                <p:nvPr/>
              </p:nvCxnSpPr>
              <p:spPr>
                <a:xfrm rot="16200000" flipH="1">
                  <a:off x="7830699" y="3505820"/>
                  <a:ext cx="538225" cy="216660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4822024E-1EAB-7862-8D02-5AF70B5EDAE5}"/>
                    </a:ext>
                  </a:extLst>
                </p:cNvPr>
                <p:cNvCxnSpPr>
                  <a:cxnSpLocks/>
                  <a:stCxn id="69" idx="4"/>
                  <a:endCxn id="73" idx="0"/>
                </p:cNvCxnSpPr>
                <p:nvPr/>
              </p:nvCxnSpPr>
              <p:spPr>
                <a:xfrm rot="16200000" flipH="1">
                  <a:off x="7962881" y="3373638"/>
                  <a:ext cx="270917" cy="213716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>
                  <a:extLst>
                    <a:ext uri="{FF2B5EF4-FFF2-40B4-BE49-F238E27FC236}">
                      <a16:creationId xmlns:a16="http://schemas.microsoft.com/office/drawing/2014/main" id="{A4118AEC-0DE3-1741-AE5A-B744D4404CF7}"/>
                    </a:ext>
                  </a:extLst>
                </p:cNvPr>
                <p:cNvCxnSpPr>
                  <a:cxnSpLocks/>
                  <a:stCxn id="70" idx="4"/>
                  <a:endCxn id="75" idx="0"/>
                </p:cNvCxnSpPr>
                <p:nvPr/>
              </p:nvCxnSpPr>
              <p:spPr>
                <a:xfrm rot="16200000">
                  <a:off x="8412590" y="4289738"/>
                  <a:ext cx="127127" cy="129154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1E865510-6323-FB4A-D571-0B92B898FBE9}"/>
                    </a:ext>
                  </a:extLst>
                </p:cNvPr>
                <p:cNvCxnSpPr>
                  <a:cxnSpLocks/>
                  <a:stCxn id="70" idx="4"/>
                  <a:endCxn id="76" idx="0"/>
                </p:cNvCxnSpPr>
                <p:nvPr/>
              </p:nvCxnSpPr>
              <p:spPr>
                <a:xfrm rot="16200000">
                  <a:off x="8278936" y="4156085"/>
                  <a:ext cx="394435" cy="129153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8D5263E0-956B-E7AF-AAD2-0849C2798449}"/>
                    </a:ext>
                  </a:extLst>
                </p:cNvPr>
                <p:cNvCxnSpPr>
                  <a:cxnSpLocks/>
                  <a:stCxn id="70" idx="4"/>
                  <a:endCxn id="77" idx="0"/>
                </p:cNvCxnSpPr>
                <p:nvPr/>
              </p:nvCxnSpPr>
              <p:spPr>
                <a:xfrm rot="16200000">
                  <a:off x="8145281" y="4022431"/>
                  <a:ext cx="661743" cy="129152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5AF8F793-8FDA-B9A8-E110-F92E62B6CE5C}"/>
                    </a:ext>
                  </a:extLst>
                </p:cNvPr>
                <p:cNvCxnSpPr>
                  <a:cxnSpLocks/>
                  <a:stCxn id="71" idx="4"/>
                  <a:endCxn id="75" idx="0"/>
                </p:cNvCxnSpPr>
                <p:nvPr/>
              </p:nvCxnSpPr>
              <p:spPr>
                <a:xfrm rot="16200000" flipH="1">
                  <a:off x="8406063" y="4156084"/>
                  <a:ext cx="140181" cy="129155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039D09E0-D22C-AAA6-9E3A-C2D442E55FFF}"/>
                    </a:ext>
                  </a:extLst>
                </p:cNvPr>
                <p:cNvCxnSpPr>
                  <a:cxnSpLocks/>
                  <a:stCxn id="71" idx="4"/>
                  <a:endCxn id="76" idx="0"/>
                </p:cNvCxnSpPr>
                <p:nvPr/>
              </p:nvCxnSpPr>
              <p:spPr>
                <a:xfrm rot="16200000">
                  <a:off x="8412589" y="4022430"/>
                  <a:ext cx="127127" cy="129154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5B52EDB6-1AFB-6549-0FFD-521414537037}"/>
                    </a:ext>
                  </a:extLst>
                </p:cNvPr>
                <p:cNvCxnSpPr>
                  <a:cxnSpLocks/>
                  <a:stCxn id="71" idx="4"/>
                  <a:endCxn id="77" idx="0"/>
                </p:cNvCxnSpPr>
                <p:nvPr/>
              </p:nvCxnSpPr>
              <p:spPr>
                <a:xfrm rot="16200000">
                  <a:off x="8278935" y="3888777"/>
                  <a:ext cx="394435" cy="129153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16B33189-C738-D742-5FFC-021A622D0EBD}"/>
                    </a:ext>
                  </a:extLst>
                </p:cNvPr>
                <p:cNvCxnSpPr>
                  <a:cxnSpLocks/>
                  <a:stCxn id="71" idx="4"/>
                  <a:endCxn id="78" idx="0"/>
                </p:cNvCxnSpPr>
                <p:nvPr/>
              </p:nvCxnSpPr>
              <p:spPr>
                <a:xfrm rot="16200000">
                  <a:off x="8143809" y="3756595"/>
                  <a:ext cx="661743" cy="126209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>
                  <a:extLst>
                    <a:ext uri="{FF2B5EF4-FFF2-40B4-BE49-F238E27FC236}">
                      <a16:creationId xmlns:a16="http://schemas.microsoft.com/office/drawing/2014/main" id="{EF552E9E-D865-7BB5-2F89-31B807ECBC4C}"/>
                    </a:ext>
                  </a:extLst>
                </p:cNvPr>
                <p:cNvCxnSpPr>
                  <a:cxnSpLocks/>
                  <a:stCxn id="72" idx="4"/>
                  <a:endCxn id="75" idx="0"/>
                </p:cNvCxnSpPr>
                <p:nvPr/>
              </p:nvCxnSpPr>
              <p:spPr>
                <a:xfrm rot="16200000" flipH="1">
                  <a:off x="8272408" y="4022429"/>
                  <a:ext cx="407489" cy="129156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연결선 124">
                  <a:extLst>
                    <a:ext uri="{FF2B5EF4-FFF2-40B4-BE49-F238E27FC236}">
                      <a16:creationId xmlns:a16="http://schemas.microsoft.com/office/drawing/2014/main" id="{E9A5F840-93AA-B400-F6C1-E9441960AF2D}"/>
                    </a:ext>
                  </a:extLst>
                </p:cNvPr>
                <p:cNvCxnSpPr>
                  <a:cxnSpLocks/>
                  <a:stCxn id="72" idx="4"/>
                  <a:endCxn id="76" idx="0"/>
                </p:cNvCxnSpPr>
                <p:nvPr/>
              </p:nvCxnSpPr>
              <p:spPr>
                <a:xfrm rot="16200000" flipH="1">
                  <a:off x="8406062" y="3888776"/>
                  <a:ext cx="140181" cy="129155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24CB32CF-2D60-E70C-416D-396D070A4AA9}"/>
                    </a:ext>
                  </a:extLst>
                </p:cNvPr>
                <p:cNvCxnSpPr>
                  <a:cxnSpLocks/>
                  <a:stCxn id="72" idx="4"/>
                  <a:endCxn id="77" idx="0"/>
                </p:cNvCxnSpPr>
                <p:nvPr/>
              </p:nvCxnSpPr>
              <p:spPr>
                <a:xfrm rot="16200000">
                  <a:off x="8412588" y="3755122"/>
                  <a:ext cx="127127" cy="129154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DCB4DFAE-22BE-0FBE-8264-C25824AD652D}"/>
                    </a:ext>
                  </a:extLst>
                </p:cNvPr>
                <p:cNvCxnSpPr>
                  <a:cxnSpLocks/>
                  <a:stCxn id="72" idx="4"/>
                  <a:endCxn id="78" idx="0"/>
                </p:cNvCxnSpPr>
                <p:nvPr/>
              </p:nvCxnSpPr>
              <p:spPr>
                <a:xfrm rot="16200000">
                  <a:off x="8277462" y="3622940"/>
                  <a:ext cx="394435" cy="126210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C3673FC4-0F32-F635-FB02-AF69C1538EF1}"/>
                    </a:ext>
                  </a:extLst>
                </p:cNvPr>
                <p:cNvCxnSpPr>
                  <a:cxnSpLocks/>
                  <a:stCxn id="73" idx="4"/>
                  <a:endCxn id="75" idx="0"/>
                </p:cNvCxnSpPr>
                <p:nvPr/>
              </p:nvCxnSpPr>
              <p:spPr>
                <a:xfrm rot="16200000" flipH="1">
                  <a:off x="8137282" y="3887303"/>
                  <a:ext cx="674797" cy="132100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50EE3A30-DD18-8082-FB09-5008F5B10B0D}"/>
                    </a:ext>
                  </a:extLst>
                </p:cNvPr>
                <p:cNvCxnSpPr>
                  <a:cxnSpLocks/>
                  <a:stCxn id="73" idx="4"/>
                  <a:endCxn id="76" idx="0"/>
                </p:cNvCxnSpPr>
                <p:nvPr/>
              </p:nvCxnSpPr>
              <p:spPr>
                <a:xfrm rot="16200000" flipH="1">
                  <a:off x="8270936" y="3753650"/>
                  <a:ext cx="407489" cy="132099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>
                  <a:extLst>
                    <a:ext uri="{FF2B5EF4-FFF2-40B4-BE49-F238E27FC236}">
                      <a16:creationId xmlns:a16="http://schemas.microsoft.com/office/drawing/2014/main" id="{7FB258FE-F92E-EEC4-ED3D-BB7880272C2C}"/>
                    </a:ext>
                  </a:extLst>
                </p:cNvPr>
                <p:cNvCxnSpPr>
                  <a:cxnSpLocks/>
                  <a:stCxn id="73" idx="4"/>
                  <a:endCxn id="77" idx="0"/>
                </p:cNvCxnSpPr>
                <p:nvPr/>
              </p:nvCxnSpPr>
              <p:spPr>
                <a:xfrm rot="16200000" flipH="1">
                  <a:off x="8404589" y="3619996"/>
                  <a:ext cx="140181" cy="132098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092835D8-3715-B1FF-497B-A8CB5B638F41}"/>
                    </a:ext>
                  </a:extLst>
                </p:cNvPr>
                <p:cNvCxnSpPr>
                  <a:cxnSpLocks/>
                  <a:stCxn id="73" idx="4"/>
                  <a:endCxn id="78" idx="0"/>
                </p:cNvCxnSpPr>
                <p:nvPr/>
              </p:nvCxnSpPr>
              <p:spPr>
                <a:xfrm rot="16200000">
                  <a:off x="8409644" y="3487814"/>
                  <a:ext cx="127127" cy="129154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6C61ED80-AD51-C81C-FD81-3A6EABF62B18}"/>
                    </a:ext>
                  </a:extLst>
                </p:cNvPr>
                <p:cNvCxnSpPr>
                  <a:cxnSpLocks/>
                  <a:stCxn id="74" idx="4"/>
                  <a:endCxn id="76" idx="0"/>
                </p:cNvCxnSpPr>
                <p:nvPr/>
              </p:nvCxnSpPr>
              <p:spPr>
                <a:xfrm rot="16200000" flipH="1">
                  <a:off x="8136067" y="3618781"/>
                  <a:ext cx="674797" cy="134528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연결선 132">
                  <a:extLst>
                    <a:ext uri="{FF2B5EF4-FFF2-40B4-BE49-F238E27FC236}">
                      <a16:creationId xmlns:a16="http://schemas.microsoft.com/office/drawing/2014/main" id="{34177E67-4529-4096-924C-8B7CED3E5103}"/>
                    </a:ext>
                  </a:extLst>
                </p:cNvPr>
                <p:cNvCxnSpPr>
                  <a:cxnSpLocks/>
                  <a:stCxn id="74" idx="4"/>
                  <a:endCxn id="77" idx="0"/>
                </p:cNvCxnSpPr>
                <p:nvPr/>
              </p:nvCxnSpPr>
              <p:spPr>
                <a:xfrm rot="16200000" flipH="1">
                  <a:off x="8269721" y="3485128"/>
                  <a:ext cx="407489" cy="134527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5A812A67-CDB0-CA2E-76BE-DA0108967317}"/>
                    </a:ext>
                  </a:extLst>
                </p:cNvPr>
                <p:cNvCxnSpPr>
                  <a:cxnSpLocks/>
                  <a:stCxn id="74" idx="4"/>
                  <a:endCxn id="78" idx="0"/>
                </p:cNvCxnSpPr>
                <p:nvPr/>
              </p:nvCxnSpPr>
              <p:spPr>
                <a:xfrm rot="16200000" flipH="1">
                  <a:off x="8401903" y="3352946"/>
                  <a:ext cx="140181" cy="131583"/>
                </a:xfrm>
                <a:prstGeom prst="line">
                  <a:avLst/>
                </a:prstGeom>
                <a:grpFill/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9A3CB13-C3E2-9054-3BC2-26D736C63E86}"/>
                  </a:ext>
                </a:extLst>
              </p:cNvPr>
              <p:cNvSpPr/>
              <p:nvPr/>
            </p:nvSpPr>
            <p:spPr>
              <a:xfrm>
                <a:off x="6752965" y="3578527"/>
                <a:ext cx="988094" cy="3075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ko-KR" i="1" dirty="0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.</a:t>
                </a:r>
                <a:r>
                  <a:rPr lang="en-US" altLang="ko-KR" i="1" dirty="0" err="1">
                    <a:solidFill>
                      <a:schemeClr val="tx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tflite</a:t>
                </a:r>
                <a:endParaRPr lang="en-US" altLang="ko-KR" i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A01053-D0C2-2C10-0F8A-B380ECB64A8A}"/>
                  </a:ext>
                </a:extLst>
              </p:cNvPr>
              <p:cNvSpPr txBox="1"/>
              <p:nvPr/>
            </p:nvSpPr>
            <p:spPr>
              <a:xfrm>
                <a:off x="6951086" y="2917896"/>
                <a:ext cx="6390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i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train</a:t>
                </a:r>
                <a:endParaRPr lang="ko-KR" altLang="en-US" sz="1400" b="1" i="1" dirty="0"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136F60F-A72C-BD51-FEDE-137B9E18B172}"/>
                </a:ext>
              </a:extLst>
            </p:cNvPr>
            <p:cNvSpPr/>
            <p:nvPr/>
          </p:nvSpPr>
          <p:spPr>
            <a:xfrm>
              <a:off x="4322814" y="2866954"/>
              <a:ext cx="3638931" cy="2040326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2E35E490-B2D8-80E4-9065-BE326E6B5EE9}"/>
                </a:ext>
              </a:extLst>
            </p:cNvPr>
            <p:cNvSpPr/>
            <p:nvPr/>
          </p:nvSpPr>
          <p:spPr>
            <a:xfrm rot="10800000">
              <a:off x="5792713" y="4283001"/>
              <a:ext cx="252000" cy="108000"/>
            </a:xfrm>
            <a:prstGeom prst="rect">
              <a:avLst/>
            </a:prstGeom>
            <a:solidFill>
              <a:srgbClr val="A6A6A6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D97D121-4F82-4DF8-9235-D2F8C75D0B02}"/>
                </a:ext>
              </a:extLst>
            </p:cNvPr>
            <p:cNvSpPr/>
            <p:nvPr/>
          </p:nvSpPr>
          <p:spPr>
            <a:xfrm rot="10800000">
              <a:off x="5792713" y="4173936"/>
              <a:ext cx="252000" cy="108000"/>
            </a:xfrm>
            <a:prstGeom prst="rect">
              <a:avLst/>
            </a:prstGeom>
            <a:solidFill>
              <a:srgbClr val="A6A6A6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2A7AC358-9608-A726-11CD-C377CEE316E5}"/>
                </a:ext>
              </a:extLst>
            </p:cNvPr>
            <p:cNvSpPr/>
            <p:nvPr/>
          </p:nvSpPr>
          <p:spPr>
            <a:xfrm rot="10800000">
              <a:off x="5792713" y="4064871"/>
              <a:ext cx="252000" cy="108000"/>
            </a:xfrm>
            <a:prstGeom prst="rect">
              <a:avLst/>
            </a:prstGeom>
            <a:solidFill>
              <a:srgbClr val="A6A6A6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C4BD08B-7BE4-AD7E-23F6-84DE30363519}"/>
                </a:ext>
              </a:extLst>
            </p:cNvPr>
            <p:cNvSpPr/>
            <p:nvPr/>
          </p:nvSpPr>
          <p:spPr>
            <a:xfrm rot="10800000">
              <a:off x="5792712" y="3962904"/>
              <a:ext cx="252000" cy="108000"/>
            </a:xfrm>
            <a:prstGeom prst="rect">
              <a:avLst/>
            </a:prstGeom>
            <a:solidFill>
              <a:srgbClr val="A6A6A6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525EF72-4A75-7D08-29CE-D59E503957C7}"/>
                </a:ext>
              </a:extLst>
            </p:cNvPr>
            <p:cNvSpPr/>
            <p:nvPr/>
          </p:nvSpPr>
          <p:spPr>
            <a:xfrm rot="10800000">
              <a:off x="5792712" y="3853839"/>
              <a:ext cx="252000" cy="108000"/>
            </a:xfrm>
            <a:prstGeom prst="rect">
              <a:avLst/>
            </a:prstGeom>
            <a:solidFill>
              <a:srgbClr val="A6A6A6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B04F26B-7FE2-EBF9-B45C-CFC68CC3A0AA}"/>
                </a:ext>
              </a:extLst>
            </p:cNvPr>
            <p:cNvSpPr/>
            <p:nvPr/>
          </p:nvSpPr>
          <p:spPr>
            <a:xfrm rot="10800000">
              <a:off x="5792712" y="3744774"/>
              <a:ext cx="252000" cy="108000"/>
            </a:xfrm>
            <a:prstGeom prst="rect">
              <a:avLst/>
            </a:prstGeom>
            <a:solidFill>
              <a:srgbClr val="A6A6A6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C7CC5E1-0280-B000-C8A2-1EF5D6253D02}"/>
                </a:ext>
              </a:extLst>
            </p:cNvPr>
            <p:cNvSpPr/>
            <p:nvPr/>
          </p:nvSpPr>
          <p:spPr>
            <a:xfrm rot="10800000">
              <a:off x="5792712" y="3630938"/>
              <a:ext cx="252000" cy="108000"/>
            </a:xfrm>
            <a:prstGeom prst="rect">
              <a:avLst/>
            </a:prstGeom>
            <a:solidFill>
              <a:srgbClr val="A6A6A6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EC9D105-E2F2-197F-9C9D-920963ADBDFF}"/>
                </a:ext>
              </a:extLst>
            </p:cNvPr>
            <p:cNvSpPr txBox="1"/>
            <p:nvPr/>
          </p:nvSpPr>
          <p:spPr>
            <a:xfrm>
              <a:off x="2499705" y="3473572"/>
              <a:ext cx="13112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Storage</a:t>
              </a:r>
              <a:endParaRPr lang="ko-KR" altLang="en-US" sz="14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B48A97A-5F86-3CBB-B4CE-02AE72E823D6}"/>
                </a:ext>
              </a:extLst>
            </p:cNvPr>
            <p:cNvSpPr txBox="1"/>
            <p:nvPr/>
          </p:nvSpPr>
          <p:spPr>
            <a:xfrm>
              <a:off x="5640206" y="3195449"/>
              <a:ext cx="6390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batch</a:t>
              </a:r>
              <a:endParaRPr lang="ko-KR" altLang="en-US" sz="1400" b="1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74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CB395-C2B5-9A3D-C75C-96818214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2EC5B-00F4-0893-5F5C-90A4EEF15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제안 기법을 활용한 어플리케이션을 기존 어플리케이션과 비교하여 실험 수행</a:t>
            </a:r>
            <a:endParaRPr lang="en-US" altLang="ko-KR" dirty="0"/>
          </a:p>
          <a:p>
            <a:pPr lvl="1"/>
            <a:r>
              <a:rPr lang="en-US" altLang="ko-KR" dirty="0"/>
              <a:t>2000</a:t>
            </a:r>
            <a:r>
              <a:rPr lang="ko-KR" altLang="en-US" dirty="0"/>
              <a:t>장의 데이터 학습 시 스토리지를 사용함에 따른 약간의 지연 발생</a:t>
            </a:r>
            <a:endParaRPr lang="en-US" altLang="ko-KR" dirty="0"/>
          </a:p>
          <a:p>
            <a:pPr lvl="1"/>
            <a:r>
              <a:rPr lang="ko-KR" altLang="en-US" dirty="0"/>
              <a:t>기존 어플리케이션에 비해 더 많은 데이터를 학습 가능하며 강제 종료되지 않음</a:t>
            </a:r>
            <a:endParaRPr lang="en-US" altLang="ko-KR" dirty="0"/>
          </a:p>
          <a:p>
            <a:pPr lvl="1"/>
            <a:r>
              <a:rPr lang="ko-KR" altLang="en-US" dirty="0"/>
              <a:t>학습 성능은 기존과 거의 동일함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0E565D-0D8A-4FDF-A210-23BD1CAAE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_x198971448">
            <a:extLst>
              <a:ext uri="{FF2B5EF4-FFF2-40B4-BE49-F238E27FC236}">
                <a16:creationId xmlns:a16="http://schemas.microsoft.com/office/drawing/2014/main" id="{B9AE1E74-72E8-F5E6-FA21-9CF690E6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9" y="3505755"/>
            <a:ext cx="5305351" cy="2855463"/>
          </a:xfrm>
          <a:prstGeom prst="rect">
            <a:avLst/>
          </a:prstGeom>
          <a:solidFill>
            <a:schemeClr val="tx2"/>
          </a:solidFill>
          <a:ln w="57150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C264AA-29C4-63F7-34DA-CAB6EAA78C6B}"/>
              </a:ext>
            </a:extLst>
          </p:cNvPr>
          <p:cNvSpPr txBox="1"/>
          <p:nvPr/>
        </p:nvSpPr>
        <p:spPr>
          <a:xfrm>
            <a:off x="1637963" y="4619176"/>
            <a:ext cx="13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약 </a:t>
            </a:r>
            <a:r>
              <a:rPr lang="en-US" altLang="ko-KR" dirty="0">
                <a:solidFill>
                  <a:srgbClr val="FF0000"/>
                </a:solidFill>
              </a:rPr>
              <a:t>0.38</a:t>
            </a:r>
            <a:r>
              <a:rPr lang="ko-KR" altLang="en-US" dirty="0">
                <a:solidFill>
                  <a:srgbClr val="FF0000"/>
                </a:solidFill>
              </a:rPr>
              <a:t>초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75989F6-0A1E-6C40-146F-0A23D83EE39D}"/>
              </a:ext>
            </a:extLst>
          </p:cNvPr>
          <p:cNvCxnSpPr>
            <a:cxnSpLocks/>
          </p:cNvCxnSpPr>
          <p:nvPr/>
        </p:nvCxnSpPr>
        <p:spPr>
          <a:xfrm>
            <a:off x="2782565" y="4836862"/>
            <a:ext cx="54720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F88081E-458B-EAB0-6AB7-DA9F48A81227}"/>
              </a:ext>
            </a:extLst>
          </p:cNvPr>
          <p:cNvCxnSpPr>
            <a:cxnSpLocks/>
          </p:cNvCxnSpPr>
          <p:nvPr/>
        </p:nvCxnSpPr>
        <p:spPr>
          <a:xfrm>
            <a:off x="2782565" y="4718236"/>
            <a:ext cx="54720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_x198971528">
            <a:extLst>
              <a:ext uri="{FF2B5EF4-FFF2-40B4-BE49-F238E27FC236}">
                <a16:creationId xmlns:a16="http://schemas.microsoft.com/office/drawing/2014/main" id="{F8FD30B4-DCBB-5105-4B03-4FC09C8D2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65" y="3510787"/>
            <a:ext cx="4804480" cy="2586110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3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9648-846F-DE62-A146-37E6A497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C649D-D00A-1B54-237B-9E4D6F44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TensorFlow Lite</a:t>
            </a:r>
          </a:p>
          <a:p>
            <a:r>
              <a:rPr lang="en-US" altLang="ko-KR" dirty="0"/>
              <a:t>Delta Lake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D28B0-6181-614A-5C37-5A649A755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D9B15-EE0C-04C0-8FFC-2CFC3113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Delta Lake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AF09E-C752-C318-72C1-54DDCBB8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Delta Lake</a:t>
            </a:r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ACID </a:t>
            </a:r>
            <a:r>
              <a:rPr lang="ko-KR" altLang="en-US" dirty="0">
                <a:solidFill>
                  <a:schemeClr val="tx2"/>
                </a:solidFill>
              </a:rPr>
              <a:t>트랜잭션을 지원하며 </a:t>
            </a:r>
            <a:r>
              <a:rPr lang="en-US" altLang="ko-KR" dirty="0">
                <a:solidFill>
                  <a:schemeClr val="tx2"/>
                </a:solidFill>
              </a:rPr>
              <a:t>Data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Lakehouse </a:t>
            </a:r>
            <a:r>
              <a:rPr lang="ko-KR" altLang="en-US" dirty="0">
                <a:solidFill>
                  <a:schemeClr val="tx2"/>
                </a:solidFill>
              </a:rPr>
              <a:t>구조를 구성할 수 있게 하는 오픈소스 프로젝트</a:t>
            </a:r>
            <a:endParaRPr lang="en-US" altLang="ko-KR" dirty="0">
              <a:solidFill>
                <a:schemeClr val="tx2"/>
              </a:solidFill>
            </a:endParaRPr>
          </a:p>
          <a:p>
            <a:pPr lvl="1"/>
            <a:r>
              <a:rPr lang="ko-KR" altLang="en-US" dirty="0"/>
              <a:t>데이터 전체에 믿을 수 있는 단일 정보 출처</a:t>
            </a:r>
            <a:r>
              <a:rPr lang="en-US" altLang="ko-KR" dirty="0"/>
              <a:t>(Single Source of Truth, SSOT)</a:t>
            </a:r>
            <a:r>
              <a:rPr lang="ko-KR" altLang="en-US" dirty="0"/>
              <a:t>를 제공하므로 데이터 팀이 항상 최신 데이터를 다루도록 보장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Data Streaming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수행된 트랜잭션을 </a:t>
            </a:r>
            <a:r>
              <a:rPr lang="en-US" altLang="ko-KR" dirty="0"/>
              <a:t>Log</a:t>
            </a:r>
            <a:r>
              <a:rPr lang="ko-KR" altLang="en-US" dirty="0"/>
              <a:t>로 기록하여 안정성 보장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3FB23E-ECD9-704A-951D-2EED4D7A8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47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와이드스크린</PresentationFormat>
  <Paragraphs>87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lato</vt:lpstr>
      <vt:lpstr>맑은 고딕</vt:lpstr>
      <vt:lpstr>roboto</vt:lpstr>
      <vt:lpstr>Arial</vt:lpstr>
      <vt:lpstr>Wingdings</vt:lpstr>
      <vt:lpstr>Office 테마</vt:lpstr>
      <vt:lpstr>PowerPoint 프레젠테이션</vt:lpstr>
      <vt:lpstr>Contents</vt:lpstr>
      <vt:lpstr>TensorFlow Lite</vt:lpstr>
      <vt:lpstr>Problem </vt:lpstr>
      <vt:lpstr>Proposed Scheme</vt:lpstr>
      <vt:lpstr>Proposed Scheme</vt:lpstr>
      <vt:lpstr>Result </vt:lpstr>
      <vt:lpstr>Contents</vt:lpstr>
      <vt:lpstr>Delta Lake</vt:lpstr>
      <vt:lpstr>Streaming Data in Delta Lake</vt:lpstr>
      <vt:lpstr>Future Plane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584</cp:revision>
  <dcterms:created xsi:type="dcterms:W3CDTF">2020-03-06T02:35:36Z</dcterms:created>
  <dcterms:modified xsi:type="dcterms:W3CDTF">2022-07-20T02:06:08Z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