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33" d="100"/>
          <a:sy n="33" d="100"/>
        </p:scale>
        <p:origin x="2622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07235033663756"/>
          <c:y val="8.4387860928348407E-2"/>
          <c:w val="0.8125715069977768"/>
          <c:h val="0.78316411935774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Sheet1!$B$240</c:f>
              <c:strCache>
                <c:ptCount val="1"/>
                <c:pt idx="0">
                  <c:v>Write Bandwidth (MB/sec)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(Sheet1!$H$126,Sheet1!$M$126,Sheet1!$R$126,Sheet1!$W$126,Sheet1!$AB$126,Sheet1!$H$163)</c:f>
              <c:strCache>
                <c:ptCount val="6"/>
                <c:pt idx="0">
                  <c:v>2 osds</c:v>
                </c:pt>
                <c:pt idx="1">
                  <c:v>3 osds</c:v>
                </c:pt>
                <c:pt idx="2">
                  <c:v>4 osds</c:v>
                </c:pt>
                <c:pt idx="3">
                  <c:v>5 osds</c:v>
                </c:pt>
                <c:pt idx="4">
                  <c:v>6 osds</c:v>
                </c:pt>
                <c:pt idx="5">
                  <c:v>2 osds</c:v>
                </c:pt>
              </c:strCache>
            </c:strRef>
          </c:cat>
          <c:val>
            <c:numRef>
              <c:f>(Sheet1!$F$240,Sheet1!$K$240,Sheet1!$P$240)</c:f>
              <c:numCache>
                <c:formatCode>0.0_);[Red]\(0.0\)</c:formatCode>
                <c:ptCount val="3"/>
                <c:pt idx="0">
                  <c:v>1.5266366666666666</c:v>
                </c:pt>
                <c:pt idx="1">
                  <c:v>1.4548733333333335</c:v>
                </c:pt>
                <c:pt idx="2">
                  <c:v>1.4724799999999998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ED-4FC0-9A3D-571ACB98A49C}"/>
            </c:ext>
          </c:extLst>
        </c:ser>
        <c:ser>
          <c:idx val="2"/>
          <c:order val="1"/>
          <c:tx>
            <c:strRef>
              <c:f>Sheet1!$B$254</c:f>
              <c:strCache>
                <c:ptCount val="1"/>
                <c:pt idx="0">
                  <c:v>Read Bandwidth (MB/sec)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(Sheet1!$H$126,Sheet1!$M$126,Sheet1!$R$126,Sheet1!$W$126,Sheet1!$AB$126,Sheet1!$H$163)</c:f>
              <c:strCache>
                <c:ptCount val="6"/>
                <c:pt idx="0">
                  <c:v>2 osds</c:v>
                </c:pt>
                <c:pt idx="1">
                  <c:v>3 osds</c:v>
                </c:pt>
                <c:pt idx="2">
                  <c:v>4 osds</c:v>
                </c:pt>
                <c:pt idx="3">
                  <c:v>5 osds</c:v>
                </c:pt>
                <c:pt idx="4">
                  <c:v>6 osds</c:v>
                </c:pt>
                <c:pt idx="5">
                  <c:v>2 osds</c:v>
                </c:pt>
              </c:strCache>
            </c:strRef>
          </c:cat>
          <c:val>
            <c:numRef>
              <c:f>(Sheet1!$F$254,Sheet1!$K$254,Sheet1!$P$254)</c:f>
              <c:numCache>
                <c:formatCode>0.0_);[Red]\(0.0\)</c:formatCode>
                <c:ptCount val="3"/>
                <c:pt idx="0">
                  <c:v>10.167260000000001</c:v>
                </c:pt>
                <c:pt idx="1">
                  <c:v>10.136876666666666</c:v>
                </c:pt>
                <c:pt idx="2">
                  <c:v>10.275233333333333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ED-4FC0-9A3D-571ACB98A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num</a:t>
                </a:r>
                <a:r>
                  <a:rPr lang="en-US" altLang="ko-KR" baseline="0"/>
                  <a:t> of OSDs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0.44691127916152046"/>
              <c:y val="0.94259840481819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sz="1800" b="1" i="0" baseline="0">
                    <a:effectLst/>
                  </a:rPr>
                  <a:t>Bandwidth (MB/s)</a:t>
                </a:r>
                <a:endParaRPr lang="ko-KR" altLang="ko-KR">
                  <a:effectLst/>
                </a:endParaRPr>
              </a:p>
            </c:rich>
          </c:tx>
          <c:layout>
            <c:manualLayout>
              <c:xMode val="edge"/>
              <c:yMode val="edge"/>
              <c:x val="3.7254816669026705E-2"/>
              <c:y val="0.325601115818321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23202032908047465"/>
          <c:y val="0.1142400584564848"/>
          <c:w val="0.61035390579934412"/>
          <c:h val="7.596901822855087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67875144771456"/>
          <c:y val="6.7453571428571432E-2"/>
          <c:w val="0.8125715069977768"/>
          <c:h val="0.78316411935774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Sheet1!$B$170</c:f>
              <c:strCache>
                <c:ptCount val="1"/>
                <c:pt idx="0">
                  <c:v>Write Bandwidth (MB/sec)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(Sheet1!$H$126,Sheet1!$M$126,Sheet1!$R$126,Sheet1!$W$126,Sheet1!$AB$126,Sheet1!$H$163)</c:f>
              <c:strCache>
                <c:ptCount val="6"/>
                <c:pt idx="0">
                  <c:v>2 osds</c:v>
                </c:pt>
                <c:pt idx="1">
                  <c:v>3 osds</c:v>
                </c:pt>
                <c:pt idx="2">
                  <c:v>4 osds</c:v>
                </c:pt>
                <c:pt idx="3">
                  <c:v>5 osds</c:v>
                </c:pt>
                <c:pt idx="4">
                  <c:v>6 osds</c:v>
                </c:pt>
                <c:pt idx="5">
                  <c:v>2 osds</c:v>
                </c:pt>
              </c:strCache>
            </c:strRef>
          </c:cat>
          <c:val>
            <c:numRef>
              <c:f>(Sheet1!$K$170,Sheet1!$P$170,Sheet1!$U$170,Sheet1!$Z$170,Sheet1!$AE$170)</c:f>
              <c:numCache>
                <c:formatCode>0.0_);[Red]\(0.0\)</c:formatCode>
                <c:ptCount val="5"/>
                <c:pt idx="0">
                  <c:v>7.6429599999999995</c:v>
                </c:pt>
                <c:pt idx="1">
                  <c:v>7.1188433333333334</c:v>
                </c:pt>
                <c:pt idx="2">
                  <c:v>7.3717133333333331</c:v>
                </c:pt>
                <c:pt idx="3">
                  <c:v>7.4474299999999998</c:v>
                </c:pt>
                <c:pt idx="4">
                  <c:v>7.666643333333333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77-44CA-9049-DA20ED36EFB3}"/>
            </c:ext>
          </c:extLst>
        </c:ser>
        <c:ser>
          <c:idx val="2"/>
          <c:order val="1"/>
          <c:tx>
            <c:strRef>
              <c:f>Sheet1!$B$186</c:f>
              <c:strCache>
                <c:ptCount val="1"/>
                <c:pt idx="0">
                  <c:v>Read Bandwidth (MB/sec)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(Sheet1!$H$126,Sheet1!$M$126,Sheet1!$R$126,Sheet1!$W$126,Sheet1!$AB$126,Sheet1!$H$163)</c:f>
              <c:strCache>
                <c:ptCount val="6"/>
                <c:pt idx="0">
                  <c:v>2 osds</c:v>
                </c:pt>
                <c:pt idx="1">
                  <c:v>3 osds</c:v>
                </c:pt>
                <c:pt idx="2">
                  <c:v>4 osds</c:v>
                </c:pt>
                <c:pt idx="3">
                  <c:v>5 osds</c:v>
                </c:pt>
                <c:pt idx="4">
                  <c:v>6 osds</c:v>
                </c:pt>
                <c:pt idx="5">
                  <c:v>2 osds</c:v>
                </c:pt>
              </c:strCache>
            </c:strRef>
          </c:cat>
          <c:val>
            <c:numRef>
              <c:f>(Sheet1!$K$186,Sheet1!$P$186,Sheet1!$U$186,Sheet1!$Z$186,Sheet1!$AE$186)</c:f>
              <c:numCache>
                <c:formatCode>0.0_);[Red]\(0.0\)</c:formatCode>
                <c:ptCount val="5"/>
                <c:pt idx="0">
                  <c:v>10.281566666666665</c:v>
                </c:pt>
                <c:pt idx="1">
                  <c:v>10.280766666666667</c:v>
                </c:pt>
                <c:pt idx="2">
                  <c:v>10.275533333333334</c:v>
                </c:pt>
                <c:pt idx="3">
                  <c:v>10.274533333333334</c:v>
                </c:pt>
                <c:pt idx="4">
                  <c:v>10.279966666666667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77-44CA-9049-DA20ED36E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num</a:t>
                </a:r>
                <a:r>
                  <a:rPr lang="en-US" altLang="ko-KR" baseline="0"/>
                  <a:t> of OSDs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0.44691127916152046"/>
              <c:y val="0.94259840481819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14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sz="1800" b="1" i="0" baseline="0">
                    <a:effectLst/>
                  </a:rPr>
                  <a:t>Bandwidth (MB/s)</a:t>
                </a:r>
                <a:endParaRPr lang="ko-KR" altLang="ko-KR">
                  <a:effectLst/>
                </a:endParaRPr>
              </a:p>
            </c:rich>
          </c:tx>
          <c:layout>
            <c:manualLayout>
              <c:xMode val="edge"/>
              <c:yMode val="edge"/>
              <c:x val="3.4642839330529737E-2"/>
              <c:y val="0.31800904418464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22946563680079096"/>
          <c:y val="9.6601190476190466E-2"/>
          <c:w val="0.61035390579934412"/>
          <c:h val="7.596901822855087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07235033663756"/>
          <c:y val="8.4387860928348407E-2"/>
          <c:w val="0.8125715069977768"/>
          <c:h val="0.78316411935774433"/>
        </c:manualLayout>
      </c:layout>
      <c:lineChart>
        <c:grouping val="standard"/>
        <c:varyColors val="0"/>
        <c:ser>
          <c:idx val="1"/>
          <c:order val="0"/>
          <c:tx>
            <c:strRef>
              <c:f>Sheet1!$B$206</c:f>
              <c:strCache>
                <c:ptCount val="1"/>
                <c:pt idx="0">
                  <c:v>Write Bandwidth (MB/sec)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(Sheet1!$H$126,Sheet1!$M$126,Sheet1!$R$126,Sheet1!$W$126,Sheet1!$AB$126,Sheet1!$H$163)</c:f>
              <c:strCache>
                <c:ptCount val="6"/>
                <c:pt idx="0">
                  <c:v>2 osds</c:v>
                </c:pt>
                <c:pt idx="1">
                  <c:v>3 osds</c:v>
                </c:pt>
                <c:pt idx="2">
                  <c:v>4 osds</c:v>
                </c:pt>
                <c:pt idx="3">
                  <c:v>5 osds</c:v>
                </c:pt>
                <c:pt idx="4">
                  <c:v>6 osds</c:v>
                </c:pt>
                <c:pt idx="5">
                  <c:v>2 osds</c:v>
                </c:pt>
              </c:strCache>
            </c:strRef>
          </c:cat>
          <c:val>
            <c:numRef>
              <c:f>(Sheet1!$F$206,Sheet1!$K$206,Sheet1!$P$206)</c:f>
              <c:numCache>
                <c:formatCode>0.0_);[Red]\(0.0\)</c:formatCode>
                <c:ptCount val="3"/>
                <c:pt idx="0">
                  <c:v>9.8189266666666679</c:v>
                </c:pt>
                <c:pt idx="1">
                  <c:v>9.5560066666666668</c:v>
                </c:pt>
                <c:pt idx="2">
                  <c:v>9.6904099999999982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E4-4CB0-B7F1-98F3A4B18209}"/>
            </c:ext>
          </c:extLst>
        </c:ser>
        <c:ser>
          <c:idx val="2"/>
          <c:order val="1"/>
          <c:tx>
            <c:strRef>
              <c:f>Sheet1!$B$220</c:f>
              <c:strCache>
                <c:ptCount val="1"/>
                <c:pt idx="0">
                  <c:v>Read Bandwidth (MB/sec)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(Sheet1!$H$126,Sheet1!$M$126,Sheet1!$R$126,Sheet1!$W$126,Sheet1!$AB$126,Sheet1!$H$163)</c:f>
              <c:strCache>
                <c:ptCount val="6"/>
                <c:pt idx="0">
                  <c:v>2 osds</c:v>
                </c:pt>
                <c:pt idx="1">
                  <c:v>3 osds</c:v>
                </c:pt>
                <c:pt idx="2">
                  <c:v>4 osds</c:v>
                </c:pt>
                <c:pt idx="3">
                  <c:v>5 osds</c:v>
                </c:pt>
                <c:pt idx="4">
                  <c:v>6 osds</c:v>
                </c:pt>
                <c:pt idx="5">
                  <c:v>2 osds</c:v>
                </c:pt>
              </c:strCache>
            </c:strRef>
          </c:cat>
          <c:val>
            <c:numRef>
              <c:f>(Sheet1!$F$220,Sheet1!$K$220,Sheet1!$P$220)</c:f>
              <c:numCache>
                <c:formatCode>0.0_);[Red]\(0.0\)</c:formatCode>
                <c:ptCount val="3"/>
                <c:pt idx="0">
                  <c:v>10.263833333333332</c:v>
                </c:pt>
                <c:pt idx="1">
                  <c:v>10.282933333333334</c:v>
                </c:pt>
                <c:pt idx="2">
                  <c:v>10.279166666666667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E4-4CB0-B7F1-98F3A4B1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1167"/>
        <c:axId val="104654511"/>
      </c:lineChart>
      <c:catAx>
        <c:axId val="104661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num</a:t>
                </a:r>
                <a:r>
                  <a:rPr lang="en-US" altLang="ko-KR" baseline="0"/>
                  <a:t> of OSDs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0.44691127916152046"/>
              <c:y val="0.94259840481819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54511"/>
        <c:crosses val="autoZero"/>
        <c:auto val="1"/>
        <c:lblAlgn val="ctr"/>
        <c:lblOffset val="0"/>
        <c:tickMarkSkip val="1"/>
        <c:noMultiLvlLbl val="0"/>
      </c:catAx>
      <c:valAx>
        <c:axId val="104654511"/>
        <c:scaling>
          <c:orientation val="minMax"/>
          <c:max val="14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sz="1800" b="1" i="0" baseline="0">
                    <a:effectLst/>
                  </a:rPr>
                  <a:t>Bandwidth (MB/s)</a:t>
                </a:r>
                <a:endParaRPr lang="ko-KR" altLang="ko-KR">
                  <a:effectLst/>
                </a:endParaRPr>
              </a:p>
            </c:rich>
          </c:tx>
          <c:layout>
            <c:manualLayout>
              <c:xMode val="edge"/>
              <c:yMode val="edge"/>
              <c:x val="3.46428322056039E-2"/>
              <c:y val="0.295020855376437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61167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l"/>
      <c:layout>
        <c:manualLayout>
          <c:xMode val="edge"/>
          <c:yMode val="edge"/>
          <c:x val="0.23202032908047465"/>
          <c:y val="0.1142400584564848"/>
          <c:w val="0.61035390579934412"/>
          <c:h val="7.5969018228550872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11098-41AF-C79E-5202-5D9B15288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1730CA-5050-27F3-BE4D-30EF6003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61FC3-C8EB-EDE8-1671-6A81536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63D7-C756-9871-A9E6-3D2E595C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58524-9EBF-1BC6-9587-56D39A84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4B17-1A27-6389-1319-8919F95E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BF21A-9CF4-B869-8F91-59321A6B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5629-5540-3B42-556A-EDDF6BEE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59E18-0947-D38C-9809-11160793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48845-D2BE-C50C-CE09-67F7F2B2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7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00A82-5FC8-02F5-A3F1-2772CDB39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BF4B9-9EFC-7C42-E00E-21218752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B368F-9F3D-C2C8-DD36-8B13BDFF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7227F-46B4-3AE2-FE34-6E6ADFE4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9E076-069D-6379-9711-14CC3E62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5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C47F-A1F2-1274-4691-E76B68A4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DCB0-884E-DFA6-8F32-3429B03B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8B777-A586-3C03-9220-5B8F23EE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F232A-9DE7-F2C9-E538-219AF0E8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D1980-990F-895C-837D-8F9CCEF1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F6F34-56FF-347A-BFEA-C75B7FEE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F6695-114A-446B-1C60-603B3E44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88D67-C50C-92AC-154F-C2750DC4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F3BFD-786D-66AD-73E7-ED19538B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E8E85-5722-1B73-9144-72D7223E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2AC5E-6A19-CD5E-01AC-C50E1795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7273-937C-7E85-B59F-BCD5D882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F3B5E-D989-A761-301B-FA5064CF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648A9-242B-472C-F06C-6B4D5780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B08F1-5075-E7C6-B652-34940400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591A3-04D5-B182-06BF-9F833C9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20A3-E206-1A52-6082-3817D929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F7748-DE00-FB61-A4B0-3669E6FD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F4E0A-7051-D77E-A30C-184964752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9D8959-D3F1-B378-3060-6BDF30D01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DDF7C-093A-C5AE-1489-FC6356373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617EA-86F6-BFA4-B37F-7950002F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A4C9A0-B0F0-7208-B37B-8328BFBB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2D177-89A9-3D34-31FC-DE34C173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42312-8A4E-E994-5719-1D89737B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64ACD-1753-4A26-BE7A-F7F83CA2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FF965-D0FB-B49F-0863-7EEE59AC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60805-C83B-D91C-B0B4-73EAFF74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478C48-17E7-668A-D036-CF73D18C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02DA1-3221-46C3-B99E-06E34948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6466F-D6A5-0E14-5AC7-EBBB3DED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E65CB-DBC2-103E-DF02-DEE2F3A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7DF22-660C-FFC0-D5A5-1FD43302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F6DD6-CA39-F2DB-2BC5-13649F26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3765E-3216-D19F-FABE-890C940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E52E-CF9D-E6C4-6AE4-D9CBF56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908C6-C801-8673-C7BB-810EACE6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8E37-B5FD-60C6-8407-BEF598D1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E26ADD-74F8-0038-73F0-39F4B030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5DF92-5DDA-1E0D-6573-702EB4AC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0F08A-B7D2-5BF5-697D-6F013B2F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602B3-F696-8999-BB36-CFBBD090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E0CEA-9139-4FF2-7F3A-B832991E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8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FE547-9882-A245-44DA-21129826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58DE0-2612-83BB-BB24-3EAB9133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C6509-8F83-3E51-6936-D2986537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B813-D979-4015-8F11-2CCC85A00AA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8A5C-7C4D-E262-5587-13F208B2C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0B35B-94A9-3F88-4B1A-2B24906C6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D18F-9888-4B16-BCF6-16E1D057B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06F7AC-9E7D-8918-1031-2DDBEDC2C7DA}"/>
              </a:ext>
            </a:extLst>
          </p:cNvPr>
          <p:cNvGrpSpPr/>
          <p:nvPr/>
        </p:nvGrpSpPr>
        <p:grpSpPr>
          <a:xfrm>
            <a:off x="1070041" y="613200"/>
            <a:ext cx="6605082" cy="3073404"/>
            <a:chOff x="1070041" y="613200"/>
            <a:chExt cx="6605082" cy="30734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307035D-2501-6E7A-8F71-5F2E844120AD}"/>
                </a:ext>
              </a:extLst>
            </p:cNvPr>
            <p:cNvSpPr/>
            <p:nvPr/>
          </p:nvSpPr>
          <p:spPr>
            <a:xfrm>
              <a:off x="1070041" y="1527600"/>
              <a:ext cx="3004509" cy="139538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Node 1 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E4909EB-390A-2996-583A-B09A957ECB04}"/>
                </a:ext>
              </a:extLst>
            </p:cNvPr>
            <p:cNvSpPr/>
            <p:nvPr/>
          </p:nvSpPr>
          <p:spPr>
            <a:xfrm>
              <a:off x="4868359" y="613200"/>
              <a:ext cx="2806764" cy="13226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Node 2 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FA1A2A-9801-FF1D-453B-F4A11F612EE5}"/>
                </a:ext>
              </a:extLst>
            </p:cNvPr>
            <p:cNvSpPr/>
            <p:nvPr/>
          </p:nvSpPr>
          <p:spPr>
            <a:xfrm>
              <a:off x="5025597" y="759115"/>
              <a:ext cx="739302" cy="76848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OSD 1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22C085-FE2E-6D1A-D28F-B493F913F154}"/>
                </a:ext>
              </a:extLst>
            </p:cNvPr>
            <p:cNvSpPr/>
            <p:nvPr/>
          </p:nvSpPr>
          <p:spPr>
            <a:xfrm>
              <a:off x="5904020" y="759115"/>
              <a:ext cx="739302" cy="76848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OSD 2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E8575A7-B7E2-6F89-F9B3-7421443875D7}"/>
                </a:ext>
              </a:extLst>
            </p:cNvPr>
            <p:cNvSpPr/>
            <p:nvPr/>
          </p:nvSpPr>
          <p:spPr>
            <a:xfrm>
              <a:off x="4868359" y="2364000"/>
              <a:ext cx="2806764" cy="132260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Node 3 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B9874F-8AAB-26F7-C498-F28E8B81B13B}"/>
                </a:ext>
              </a:extLst>
            </p:cNvPr>
            <p:cNvSpPr/>
            <p:nvPr/>
          </p:nvSpPr>
          <p:spPr>
            <a:xfrm>
              <a:off x="5025597" y="2509915"/>
              <a:ext cx="739302" cy="76848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OSD 3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B7882F4-D1E6-05E2-CBE5-B29BBBBC5325}"/>
                </a:ext>
              </a:extLst>
            </p:cNvPr>
            <p:cNvSpPr/>
            <p:nvPr/>
          </p:nvSpPr>
          <p:spPr>
            <a:xfrm>
              <a:off x="5904020" y="2509915"/>
              <a:ext cx="739302" cy="76848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OSD 4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6BE64FD-AAFB-17B3-5098-82CD6E2A4F9B}"/>
                </a:ext>
              </a:extLst>
            </p:cNvPr>
            <p:cNvSpPr/>
            <p:nvPr/>
          </p:nvSpPr>
          <p:spPr>
            <a:xfrm>
              <a:off x="2202645" y="1726661"/>
              <a:ext cx="739302" cy="76848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MON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90F017-FF9E-D3BD-EE3B-D57C6242D311}"/>
                </a:ext>
              </a:extLst>
            </p:cNvPr>
            <p:cNvSpPr/>
            <p:nvPr/>
          </p:nvSpPr>
          <p:spPr>
            <a:xfrm>
              <a:off x="1324222" y="1726660"/>
              <a:ext cx="739302" cy="7684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MGR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68D75B4-6B9C-A51A-EC3A-34231B094674}"/>
                </a:ext>
              </a:extLst>
            </p:cNvPr>
            <p:cNvSpPr/>
            <p:nvPr/>
          </p:nvSpPr>
          <p:spPr>
            <a:xfrm>
              <a:off x="3081068" y="1726660"/>
              <a:ext cx="739302" cy="76848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MDS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1C5E8F8-6F01-A028-D68A-5E85A003AFEE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4074550" y="1274502"/>
              <a:ext cx="793809" cy="950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33047C7-2E18-9AE3-863A-040D22A0FC74}"/>
                </a:ext>
              </a:extLst>
            </p:cNvPr>
            <p:cNvCxnSpPr>
              <a:cxnSpLocks/>
              <a:stCxn id="12" idx="1"/>
              <a:endCxn id="4" idx="3"/>
            </p:cNvCxnSpPr>
            <p:nvPr/>
          </p:nvCxnSpPr>
          <p:spPr>
            <a:xfrm flipH="1" flipV="1">
              <a:off x="4074550" y="2225292"/>
              <a:ext cx="793809" cy="800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540C8AD-56F1-80CA-0915-477603A5F6BB}"/>
                </a:ext>
              </a:extLst>
            </p:cNvPr>
            <p:cNvSpPr/>
            <p:nvPr/>
          </p:nvSpPr>
          <p:spPr>
            <a:xfrm>
              <a:off x="6782443" y="759115"/>
              <a:ext cx="739302" cy="76848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OSD 5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54F6968-0B12-CF96-A2DF-D6AEE3CE6030}"/>
                </a:ext>
              </a:extLst>
            </p:cNvPr>
            <p:cNvSpPr/>
            <p:nvPr/>
          </p:nvSpPr>
          <p:spPr>
            <a:xfrm>
              <a:off x="6782443" y="2509915"/>
              <a:ext cx="739302" cy="76848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rPr>
                <a:t>OSD 6</a:t>
              </a:r>
              <a:endParaRPr lang="ko-KR" altLang="en-US" sz="1600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6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DC2076-FBB7-2F4B-2433-CCC3445DE36E}"/>
              </a:ext>
            </a:extLst>
          </p:cNvPr>
          <p:cNvGrpSpPr/>
          <p:nvPr/>
        </p:nvGrpSpPr>
        <p:grpSpPr>
          <a:xfrm>
            <a:off x="-7573670" y="0"/>
            <a:ext cx="29759603" cy="5040000"/>
            <a:chOff x="-7573670" y="0"/>
            <a:chExt cx="29759603" cy="504000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3BB3A36B-CA09-4DBE-B961-6B0B4455F5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556793"/>
                </p:ext>
              </p:extLst>
            </p:nvPr>
          </p:nvGraphicFramePr>
          <p:xfrm>
            <a:off x="12277329" y="0"/>
            <a:ext cx="9908604" cy="504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ECB70962-E69D-4536-969D-2443DAD2DC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688356"/>
                </p:ext>
              </p:extLst>
            </p:nvPr>
          </p:nvGraphicFramePr>
          <p:xfrm>
            <a:off x="2334934" y="0"/>
            <a:ext cx="9942395" cy="504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D04C1306-183C-47B4-8894-017B4F3426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041015"/>
                </p:ext>
              </p:extLst>
            </p:nvPr>
          </p:nvGraphicFramePr>
          <p:xfrm>
            <a:off x="-7573670" y="0"/>
            <a:ext cx="9908604" cy="504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137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권철현</dc:creator>
  <cp:lastModifiedBy>권철현</cp:lastModifiedBy>
  <cp:revision>1</cp:revision>
  <dcterms:created xsi:type="dcterms:W3CDTF">2022-10-27T00:09:48Z</dcterms:created>
  <dcterms:modified xsi:type="dcterms:W3CDTF">2022-10-28T00:55:37Z</dcterms:modified>
</cp:coreProperties>
</file>