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6235" autoAdjust="0"/>
  </p:normalViewPr>
  <p:slideViewPr>
    <p:cSldViewPr snapToGrid="0">
      <p:cViewPr varScale="1">
        <p:scale>
          <a:sx n="72" d="100"/>
          <a:sy n="72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99263-AD64-4375-B45C-B612486CAA94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9AAF4-90E8-46D3-A288-E28E2170C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59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9AAF4-90E8-46D3-A288-E28E2170CB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0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35545-E4E5-4527-A4C2-0A5988E89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56E126-B29F-4BE7-A218-1B561C523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8B872-1436-4B7C-BDE2-E0375197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B6FF-295A-4ABC-980D-23FC13081A5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E0940-CFB4-4D31-8E76-3503F4A4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AC926-35C7-49F7-9148-322769B3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287-53D9-4336-AECB-38F7B55E9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0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8F9EB-9F0B-42B8-930B-A091107E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41BDC-D88F-4AF4-A3AA-795C2A319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FD81E-E357-45EF-9E57-EE605127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B6FF-295A-4ABC-980D-23FC13081A5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E6784-7AAC-47DA-82A2-50C9E8EA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8626F-B989-4AAE-BA8C-72959854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287-53D9-4336-AECB-38F7B55E9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769FA0-AA41-49A8-8D0B-F00824018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AB997-AB2D-41A0-9CC1-FBDE5B014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DA060-46A0-43C7-BA1B-6FA0BBA4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B6FF-295A-4ABC-980D-23FC13081A5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F926B-AFB6-429E-8655-C324C224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65EBA-47AF-4410-81B8-6CCA5E8C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287-53D9-4336-AECB-38F7B55E9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9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7D41F-20EE-42CC-96C3-6A8FF8E4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DB45F-F82C-40FC-8567-282E2E50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79BE8-78C7-45B6-B985-7CD6CEBE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B6FF-295A-4ABC-980D-23FC13081A5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7E650-6A4D-42AB-AB4F-0723081A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40E91-EFF9-4AB9-BD66-7C3ABA25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287-53D9-4336-AECB-38F7B55E9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07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9AAA5-331D-4DD1-B166-E8FFA964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A3CCA3-F9C9-4ACF-B143-03FE34D89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7EE1C-CA36-4DBB-8FFD-8918C5BC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B6FF-295A-4ABC-980D-23FC13081A5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52EFD-4237-4061-9762-99160BB5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3D045-1B08-4C0E-8FEE-2E6CDECD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287-53D9-4336-AECB-38F7B55E9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4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2C3FB-93BB-47E2-9B1C-5BA6B6B9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6A867-55A2-4898-A992-E9215D0E5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F3277-2F7A-466D-ACE3-073613A62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A55C19-21AD-4131-8669-F1B50EE1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B6FF-295A-4ABC-980D-23FC13081A5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21358-C003-4613-A8EA-83065968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59A31-85B4-4029-A691-1E63F134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287-53D9-4336-AECB-38F7B55E9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8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A2D1F-A3A1-47BC-B966-D99C2D6B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C707B-78A9-4850-A29C-6FCDB9B0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196ACD-0869-499E-985C-ED936BC7D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995A45-1D87-4785-A7C5-CF1743FD2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431886-6BCC-485C-BD8C-291816549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A6590D-94D5-41C1-8A5E-CBBE91A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B6FF-295A-4ABC-980D-23FC13081A5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AE963E-6F82-4F10-87EE-69913F9C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623F67-71DF-4D46-8131-CCE71AF7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287-53D9-4336-AECB-38F7B55E9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7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6858C-5AAA-496A-973A-75BB104A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7BDEB-4543-4155-804B-6565D2DA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B6FF-295A-4ABC-980D-23FC13081A5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8A7F34-7C47-47E8-8A1F-3E83ABAD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8A95C6-B6D4-4EF5-8DD6-B8A14112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287-53D9-4336-AECB-38F7B55E9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47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A233EA-68C2-49AB-B882-5BA8C564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B6FF-295A-4ABC-980D-23FC13081A5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21015-E457-4B1A-B46C-83607A13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99BF26-EB5E-4324-B995-9F806AF3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287-53D9-4336-AECB-38F7B55E9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7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A59BC-64B0-43E0-813D-FBDD8995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14F90-72F7-4B94-9B71-819E7B91B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7517AB-AA26-47D9-AA63-A26602890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DFB2CB-8E1E-4D6C-843C-392F1F6A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B6FF-295A-4ABC-980D-23FC13081A5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0EB67C-CF0D-4EDA-894B-16BAFE49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03C33-5AB5-462A-8EB3-A7F3B4F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287-53D9-4336-AECB-38F7B55E9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EFD1C-1D20-408B-930C-D325C763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6C519C-0091-455A-AD8E-61B22E6F4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3894A-0CCD-42F5-9843-142539910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881D5-5A26-4656-B6BC-D40BCB0E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B6FF-295A-4ABC-980D-23FC13081A5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8E96C-0C01-4395-8960-BEDCE96D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838D2F-AAA1-47BD-9531-194339D1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287-53D9-4336-AECB-38F7B55E9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9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1AD7E-118D-4F79-9F0C-BE663C32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DF1E59-BDA2-4F9B-B7B8-C6C732070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31D1F-B719-450A-BB5F-A5043C9C5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B6FF-295A-4ABC-980D-23FC13081A5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15C28-3734-4405-9173-A1E60DAFA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52AE3-CEE1-4618-94F7-65050640A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8E287-53D9-4336-AECB-38F7B55E9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7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97FBC4AF-856E-4CEC-BE3D-37095CE669C5}"/>
              </a:ext>
            </a:extLst>
          </p:cNvPr>
          <p:cNvGrpSpPr/>
          <p:nvPr/>
        </p:nvGrpSpPr>
        <p:grpSpPr>
          <a:xfrm>
            <a:off x="101294" y="443119"/>
            <a:ext cx="10944078" cy="5638368"/>
            <a:chOff x="202587" y="514140"/>
            <a:chExt cx="11989413" cy="619690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7DC1585-008E-4616-A2FE-67922874C371}"/>
                </a:ext>
              </a:extLst>
            </p:cNvPr>
            <p:cNvSpPr/>
            <p:nvPr/>
          </p:nvSpPr>
          <p:spPr>
            <a:xfrm>
              <a:off x="478970" y="1168934"/>
              <a:ext cx="1923375" cy="1955267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i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memory</a:t>
              </a:r>
              <a:endParaRPr lang="ko-KR" altLang="en-US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9A0F648-EE24-428F-992A-89775A8BAB1D}"/>
                </a:ext>
              </a:extLst>
            </p:cNvPr>
            <p:cNvSpPr/>
            <p:nvPr/>
          </p:nvSpPr>
          <p:spPr>
            <a:xfrm>
              <a:off x="202587" y="3568379"/>
              <a:ext cx="2469070" cy="3142664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i="1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storage</a:t>
              </a:r>
              <a:endParaRPr lang="ko-KR" altLang="en-US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2760F06-21DC-4AE8-B8FB-F8425AF36E1D}"/>
                </a:ext>
              </a:extLst>
            </p:cNvPr>
            <p:cNvSpPr/>
            <p:nvPr/>
          </p:nvSpPr>
          <p:spPr>
            <a:xfrm>
              <a:off x="3463088" y="2579255"/>
              <a:ext cx="1777934" cy="9120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i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batch</a:t>
              </a:r>
            </a:p>
          </p:txBody>
        </p:sp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9B63C93A-7C5A-456B-936E-147EA734F555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>
              <a:off x="2402345" y="2146568"/>
              <a:ext cx="1060743" cy="888732"/>
            </a:xfrm>
            <a:prstGeom prst="curvedConnector3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구부러짐 39">
              <a:extLst>
                <a:ext uri="{FF2B5EF4-FFF2-40B4-BE49-F238E27FC236}">
                  <a16:creationId xmlns:a16="http://schemas.microsoft.com/office/drawing/2014/main" id="{0C26C9B8-9534-45AE-9A3C-11A0DEEAEF3C}"/>
                </a:ext>
              </a:extLst>
            </p:cNvPr>
            <p:cNvCxnSpPr>
              <a:cxnSpLocks/>
              <a:stCxn id="170" idx="3"/>
              <a:endCxn id="245" idx="1"/>
            </p:cNvCxnSpPr>
            <p:nvPr/>
          </p:nvCxnSpPr>
          <p:spPr>
            <a:xfrm flipV="1">
              <a:off x="9180696" y="3035300"/>
              <a:ext cx="1233370" cy="2104411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4732924-8771-4426-BC3E-CBD750FA4341}"/>
                </a:ext>
              </a:extLst>
            </p:cNvPr>
            <p:cNvCxnSpPr>
              <a:cxnSpLocks/>
              <a:stCxn id="15" idx="2"/>
              <a:endCxn id="51" idx="0"/>
            </p:cNvCxnSpPr>
            <p:nvPr/>
          </p:nvCxnSpPr>
          <p:spPr>
            <a:xfrm>
              <a:off x="4352055" y="3491345"/>
              <a:ext cx="10214" cy="104215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66B2FA9-7F96-4322-A933-DBCC7E8B4F2A}"/>
                </a:ext>
              </a:extLst>
            </p:cNvPr>
            <p:cNvSpPr/>
            <p:nvPr/>
          </p:nvSpPr>
          <p:spPr>
            <a:xfrm>
              <a:off x="3575885" y="4533499"/>
              <a:ext cx="1572767" cy="3582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i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training</a:t>
              </a:r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6D96D6C1-64A8-44A8-AE4B-D08B3D0E35F9}"/>
                </a:ext>
              </a:extLst>
            </p:cNvPr>
            <p:cNvSpPr/>
            <p:nvPr/>
          </p:nvSpPr>
          <p:spPr>
            <a:xfrm>
              <a:off x="5472297" y="3308007"/>
              <a:ext cx="1017901" cy="243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A0256B0B-0694-4BDB-94A1-4002ECCAA9C7}"/>
                </a:ext>
              </a:extLst>
            </p:cNvPr>
            <p:cNvSpPr/>
            <p:nvPr/>
          </p:nvSpPr>
          <p:spPr>
            <a:xfrm>
              <a:off x="999023" y="1756682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43179F60-F064-4432-9BC3-18FF954B2BD5}"/>
                </a:ext>
              </a:extLst>
            </p:cNvPr>
            <p:cNvSpPr/>
            <p:nvPr/>
          </p:nvSpPr>
          <p:spPr>
            <a:xfrm>
              <a:off x="1660293" y="1756682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D746AA6A-D58F-4FAE-96FA-F88B595504F6}"/>
                </a:ext>
              </a:extLst>
            </p:cNvPr>
            <p:cNvSpPr/>
            <p:nvPr/>
          </p:nvSpPr>
          <p:spPr>
            <a:xfrm>
              <a:off x="1985726" y="1756682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3281598-1292-4B83-8114-7B3E1D60D164}"/>
                </a:ext>
              </a:extLst>
            </p:cNvPr>
            <p:cNvSpPr/>
            <p:nvPr/>
          </p:nvSpPr>
          <p:spPr>
            <a:xfrm>
              <a:off x="1334859" y="1756682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2B0D253F-2ED4-4B31-A886-2EA986CCBE54}"/>
                </a:ext>
              </a:extLst>
            </p:cNvPr>
            <p:cNvSpPr/>
            <p:nvPr/>
          </p:nvSpPr>
          <p:spPr>
            <a:xfrm>
              <a:off x="1009425" y="2073457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BA653104-DF20-4158-81AE-74C7FD2193A6}"/>
                </a:ext>
              </a:extLst>
            </p:cNvPr>
            <p:cNvSpPr/>
            <p:nvPr/>
          </p:nvSpPr>
          <p:spPr>
            <a:xfrm>
              <a:off x="1985726" y="2073457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28CD7247-04B1-40D1-B4F7-B9F01B4B80B5}"/>
                </a:ext>
              </a:extLst>
            </p:cNvPr>
            <p:cNvSpPr/>
            <p:nvPr/>
          </p:nvSpPr>
          <p:spPr>
            <a:xfrm>
              <a:off x="1334859" y="2073457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6E0E574A-FC76-4285-9AD6-D71CC1C45AD2}"/>
                </a:ext>
              </a:extLst>
            </p:cNvPr>
            <p:cNvSpPr/>
            <p:nvPr/>
          </p:nvSpPr>
          <p:spPr>
            <a:xfrm>
              <a:off x="683992" y="2390232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B9547BED-279F-409D-93C2-E97939A2F53C}"/>
                </a:ext>
              </a:extLst>
            </p:cNvPr>
            <p:cNvSpPr/>
            <p:nvPr/>
          </p:nvSpPr>
          <p:spPr>
            <a:xfrm>
              <a:off x="1009425" y="2390232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51802D64-610B-4833-AB0A-08775DAA9D3F}"/>
                </a:ext>
              </a:extLst>
            </p:cNvPr>
            <p:cNvSpPr/>
            <p:nvPr/>
          </p:nvSpPr>
          <p:spPr>
            <a:xfrm>
              <a:off x="1660293" y="2390232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F54D6FFD-EAC8-401C-9AE5-5474312C1FAD}"/>
                </a:ext>
              </a:extLst>
            </p:cNvPr>
            <p:cNvSpPr/>
            <p:nvPr/>
          </p:nvSpPr>
          <p:spPr>
            <a:xfrm>
              <a:off x="1334859" y="2390232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5E9977C9-727D-43F4-8990-83701A649423}"/>
                </a:ext>
              </a:extLst>
            </p:cNvPr>
            <p:cNvSpPr/>
            <p:nvPr/>
          </p:nvSpPr>
          <p:spPr>
            <a:xfrm>
              <a:off x="683992" y="2707007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3E49E9CA-9754-45CF-913B-79CC8D9ADC80}"/>
                </a:ext>
              </a:extLst>
            </p:cNvPr>
            <p:cNvSpPr/>
            <p:nvPr/>
          </p:nvSpPr>
          <p:spPr>
            <a:xfrm>
              <a:off x="1660293" y="2707007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88AEC09D-F36E-4A7C-8CB0-39C5364C945D}"/>
                </a:ext>
              </a:extLst>
            </p:cNvPr>
            <p:cNvSpPr/>
            <p:nvPr/>
          </p:nvSpPr>
          <p:spPr>
            <a:xfrm>
              <a:off x="1985726" y="2707007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1B1FC8E6-AD68-4E1B-8FFE-FD56811B1BE0}"/>
                </a:ext>
              </a:extLst>
            </p:cNvPr>
            <p:cNvSpPr/>
            <p:nvPr/>
          </p:nvSpPr>
          <p:spPr>
            <a:xfrm>
              <a:off x="1334859" y="2707007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0BAAEE90-2876-4316-B2F2-9FC45B3C03F3}"/>
                </a:ext>
              </a:extLst>
            </p:cNvPr>
            <p:cNvSpPr/>
            <p:nvPr/>
          </p:nvSpPr>
          <p:spPr>
            <a:xfrm>
              <a:off x="358558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1C02A32C-5196-4768-9EB0-3AB7AC212811}"/>
                </a:ext>
              </a:extLst>
            </p:cNvPr>
            <p:cNvSpPr/>
            <p:nvPr/>
          </p:nvSpPr>
          <p:spPr>
            <a:xfrm>
              <a:off x="683991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DC7665E3-39AE-47EC-A1BB-46687FA17C9D}"/>
                </a:ext>
              </a:extLst>
            </p:cNvPr>
            <p:cNvSpPr/>
            <p:nvPr/>
          </p:nvSpPr>
          <p:spPr>
            <a:xfrm>
              <a:off x="1334859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049ABA95-FBBE-427D-B0E6-5D26E5FA4102}"/>
                </a:ext>
              </a:extLst>
            </p:cNvPr>
            <p:cNvSpPr/>
            <p:nvPr/>
          </p:nvSpPr>
          <p:spPr>
            <a:xfrm>
              <a:off x="1660292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B78E2CA4-7EEE-4D37-9AEF-04FE3C23B0C8}"/>
                </a:ext>
              </a:extLst>
            </p:cNvPr>
            <p:cNvSpPr/>
            <p:nvPr/>
          </p:nvSpPr>
          <p:spPr>
            <a:xfrm>
              <a:off x="1009425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A2A0BB68-FF7B-4CD9-9AD1-1EC4C624FD59}"/>
                </a:ext>
              </a:extLst>
            </p:cNvPr>
            <p:cNvSpPr/>
            <p:nvPr/>
          </p:nvSpPr>
          <p:spPr>
            <a:xfrm>
              <a:off x="358558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C99A28AC-556A-40CB-986B-8F76990EF4A4}"/>
                </a:ext>
              </a:extLst>
            </p:cNvPr>
            <p:cNvSpPr/>
            <p:nvPr/>
          </p:nvSpPr>
          <p:spPr>
            <a:xfrm>
              <a:off x="683991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85B78FC-9541-4D1A-805F-499F905B3B17}"/>
                </a:ext>
              </a:extLst>
            </p:cNvPr>
            <p:cNvSpPr/>
            <p:nvPr/>
          </p:nvSpPr>
          <p:spPr>
            <a:xfrm>
              <a:off x="1334859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CC5D36D0-229A-4E18-B1CC-CD933367A79F}"/>
                </a:ext>
              </a:extLst>
            </p:cNvPr>
            <p:cNvSpPr/>
            <p:nvPr/>
          </p:nvSpPr>
          <p:spPr>
            <a:xfrm>
              <a:off x="1660292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3900B773-B02E-4089-AA45-EC0BC920114C}"/>
                </a:ext>
              </a:extLst>
            </p:cNvPr>
            <p:cNvSpPr/>
            <p:nvPr/>
          </p:nvSpPr>
          <p:spPr>
            <a:xfrm>
              <a:off x="1009425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5EF216BF-9493-4A65-B56F-BA4A65592D5A}"/>
                </a:ext>
              </a:extLst>
            </p:cNvPr>
            <p:cNvSpPr/>
            <p:nvPr/>
          </p:nvSpPr>
          <p:spPr>
            <a:xfrm>
              <a:off x="358558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F9672730-3D4C-4A2F-966F-EA26354621B7}"/>
                </a:ext>
              </a:extLst>
            </p:cNvPr>
            <p:cNvSpPr/>
            <p:nvPr/>
          </p:nvSpPr>
          <p:spPr>
            <a:xfrm>
              <a:off x="683991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6DC82042-C1B3-473F-803A-D21D22BB2D4E}"/>
                </a:ext>
              </a:extLst>
            </p:cNvPr>
            <p:cNvSpPr/>
            <p:nvPr/>
          </p:nvSpPr>
          <p:spPr>
            <a:xfrm>
              <a:off x="1334859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EA8E56F6-A6E6-4453-B49A-77B807BD7430}"/>
                </a:ext>
              </a:extLst>
            </p:cNvPr>
            <p:cNvSpPr/>
            <p:nvPr/>
          </p:nvSpPr>
          <p:spPr>
            <a:xfrm>
              <a:off x="1660292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82AB3FD3-FA20-4829-AEF0-73EFD92A48F1}"/>
                </a:ext>
              </a:extLst>
            </p:cNvPr>
            <p:cNvSpPr/>
            <p:nvPr/>
          </p:nvSpPr>
          <p:spPr>
            <a:xfrm>
              <a:off x="1009425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C6AEC967-DC36-4924-9882-9CDCA088912F}"/>
                </a:ext>
              </a:extLst>
            </p:cNvPr>
            <p:cNvSpPr/>
            <p:nvPr/>
          </p:nvSpPr>
          <p:spPr>
            <a:xfrm>
              <a:off x="358558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F3C31210-1FCD-4621-8BCD-8E9874BC65E1}"/>
                </a:ext>
              </a:extLst>
            </p:cNvPr>
            <p:cNvSpPr/>
            <p:nvPr/>
          </p:nvSpPr>
          <p:spPr>
            <a:xfrm>
              <a:off x="683991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31703B80-A399-495D-9602-0242AB07C471}"/>
                </a:ext>
              </a:extLst>
            </p:cNvPr>
            <p:cNvSpPr/>
            <p:nvPr/>
          </p:nvSpPr>
          <p:spPr>
            <a:xfrm>
              <a:off x="1334859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25D84EBE-2AC4-4924-9330-BAB5BEB98E7B}"/>
                </a:ext>
              </a:extLst>
            </p:cNvPr>
            <p:cNvSpPr/>
            <p:nvPr/>
          </p:nvSpPr>
          <p:spPr>
            <a:xfrm>
              <a:off x="1660292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486A49FB-8AC1-4309-8759-90BFF19A9791}"/>
                </a:ext>
              </a:extLst>
            </p:cNvPr>
            <p:cNvSpPr/>
            <p:nvPr/>
          </p:nvSpPr>
          <p:spPr>
            <a:xfrm>
              <a:off x="1009425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2CA71D3C-9A8F-4B76-8F4A-84991C85E0A3}"/>
                </a:ext>
              </a:extLst>
            </p:cNvPr>
            <p:cNvSpPr/>
            <p:nvPr/>
          </p:nvSpPr>
          <p:spPr>
            <a:xfrm>
              <a:off x="1986502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9171982F-96E2-499A-9C2C-D2B01986C533}"/>
                </a:ext>
              </a:extLst>
            </p:cNvPr>
            <p:cNvSpPr/>
            <p:nvPr/>
          </p:nvSpPr>
          <p:spPr>
            <a:xfrm>
              <a:off x="1986502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CA96D323-863D-471C-B2D5-8E52D43A59BC}"/>
                </a:ext>
              </a:extLst>
            </p:cNvPr>
            <p:cNvSpPr/>
            <p:nvPr/>
          </p:nvSpPr>
          <p:spPr>
            <a:xfrm>
              <a:off x="1986502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2986675D-157E-499C-B7D8-A2155D90ECF9}"/>
                </a:ext>
              </a:extLst>
            </p:cNvPr>
            <p:cNvSpPr/>
            <p:nvPr/>
          </p:nvSpPr>
          <p:spPr>
            <a:xfrm>
              <a:off x="1986502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B8B1679F-7CF6-4666-B074-F1C6B128451E}"/>
                </a:ext>
              </a:extLst>
            </p:cNvPr>
            <p:cNvSpPr/>
            <p:nvPr/>
          </p:nvSpPr>
          <p:spPr>
            <a:xfrm>
              <a:off x="2313221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E2E988D4-11BD-40CA-9183-A45ECD0D79B4}"/>
                </a:ext>
              </a:extLst>
            </p:cNvPr>
            <p:cNvSpPr/>
            <p:nvPr/>
          </p:nvSpPr>
          <p:spPr>
            <a:xfrm>
              <a:off x="2313221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8433ECEA-7BB8-4982-ACA1-A8E108AD4D79}"/>
                </a:ext>
              </a:extLst>
            </p:cNvPr>
            <p:cNvSpPr/>
            <p:nvPr/>
          </p:nvSpPr>
          <p:spPr>
            <a:xfrm>
              <a:off x="2313221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391773B7-B8E8-4853-B76F-857188FD09F9}"/>
                </a:ext>
              </a:extLst>
            </p:cNvPr>
            <p:cNvSpPr/>
            <p:nvPr/>
          </p:nvSpPr>
          <p:spPr>
            <a:xfrm>
              <a:off x="2313221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AF9DC23A-6594-4CE1-90B0-6F6A7F47F9DE}"/>
                </a:ext>
              </a:extLst>
            </p:cNvPr>
            <p:cNvSpPr/>
            <p:nvPr/>
          </p:nvSpPr>
          <p:spPr>
            <a:xfrm>
              <a:off x="358558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5647A9C6-13D3-42D9-9D2D-826513310841}"/>
                </a:ext>
              </a:extLst>
            </p:cNvPr>
            <p:cNvSpPr/>
            <p:nvPr/>
          </p:nvSpPr>
          <p:spPr>
            <a:xfrm>
              <a:off x="683991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B45627F0-BD46-4695-BDC0-E4A568095135}"/>
                </a:ext>
              </a:extLst>
            </p:cNvPr>
            <p:cNvSpPr/>
            <p:nvPr/>
          </p:nvSpPr>
          <p:spPr>
            <a:xfrm>
              <a:off x="1334859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0F6AC9F9-6782-4839-8EDD-EB18FB7F76F5}"/>
                </a:ext>
              </a:extLst>
            </p:cNvPr>
            <p:cNvSpPr/>
            <p:nvPr/>
          </p:nvSpPr>
          <p:spPr>
            <a:xfrm>
              <a:off x="1660292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D736583A-C7EE-4CAD-AD41-FA04564EACAF}"/>
                </a:ext>
              </a:extLst>
            </p:cNvPr>
            <p:cNvSpPr/>
            <p:nvPr/>
          </p:nvSpPr>
          <p:spPr>
            <a:xfrm>
              <a:off x="1009425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FDDB74FB-D62F-41FB-96AC-B21F61503ABD}"/>
                </a:ext>
              </a:extLst>
            </p:cNvPr>
            <p:cNvSpPr/>
            <p:nvPr/>
          </p:nvSpPr>
          <p:spPr>
            <a:xfrm>
              <a:off x="358558" y="568906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10F25BB3-086B-4450-BD8D-E7EE1BE246A6}"/>
                </a:ext>
              </a:extLst>
            </p:cNvPr>
            <p:cNvSpPr/>
            <p:nvPr/>
          </p:nvSpPr>
          <p:spPr>
            <a:xfrm>
              <a:off x="683991" y="568906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C358C827-155D-4581-B352-E4B833AF1686}"/>
                </a:ext>
              </a:extLst>
            </p:cNvPr>
            <p:cNvSpPr/>
            <p:nvPr/>
          </p:nvSpPr>
          <p:spPr>
            <a:xfrm>
              <a:off x="1334859" y="568906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48130866-C623-455A-A786-A3A0E5A982E1}"/>
                </a:ext>
              </a:extLst>
            </p:cNvPr>
            <p:cNvSpPr/>
            <p:nvPr/>
          </p:nvSpPr>
          <p:spPr>
            <a:xfrm>
              <a:off x="1660292" y="568906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17B3A4D3-C8CE-49E5-83B0-1510CCA8154C}"/>
                </a:ext>
              </a:extLst>
            </p:cNvPr>
            <p:cNvSpPr/>
            <p:nvPr/>
          </p:nvSpPr>
          <p:spPr>
            <a:xfrm>
              <a:off x="1009425" y="568906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3DB00BED-B47E-4F63-BF5B-0BB6EFE1EC63}"/>
                </a:ext>
              </a:extLst>
            </p:cNvPr>
            <p:cNvSpPr/>
            <p:nvPr/>
          </p:nvSpPr>
          <p:spPr>
            <a:xfrm>
              <a:off x="1986502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F7E9D06F-6CCE-4787-97C2-EA59D9539645}"/>
                </a:ext>
              </a:extLst>
            </p:cNvPr>
            <p:cNvSpPr/>
            <p:nvPr/>
          </p:nvSpPr>
          <p:spPr>
            <a:xfrm>
              <a:off x="1986502" y="568906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1ADA70F5-1F57-4B1D-B758-8DEBF34DF13F}"/>
                </a:ext>
              </a:extLst>
            </p:cNvPr>
            <p:cNvSpPr/>
            <p:nvPr/>
          </p:nvSpPr>
          <p:spPr>
            <a:xfrm>
              <a:off x="2313221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07499746-92B8-4740-94ED-E41B01EBFFB7}"/>
                </a:ext>
              </a:extLst>
            </p:cNvPr>
            <p:cNvSpPr/>
            <p:nvPr/>
          </p:nvSpPr>
          <p:spPr>
            <a:xfrm>
              <a:off x="2313221" y="568906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AC49F0F2-4C5F-4783-A1EB-86658919EE1F}"/>
                </a:ext>
              </a:extLst>
            </p:cNvPr>
            <p:cNvSpPr/>
            <p:nvPr/>
          </p:nvSpPr>
          <p:spPr>
            <a:xfrm>
              <a:off x="358558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BD1D27D6-0C24-4085-B435-2F6B7D007A0E}"/>
                </a:ext>
              </a:extLst>
            </p:cNvPr>
            <p:cNvSpPr/>
            <p:nvPr/>
          </p:nvSpPr>
          <p:spPr>
            <a:xfrm>
              <a:off x="683991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DADE18C0-0A60-4871-94F3-999B0F1E616A}"/>
                </a:ext>
              </a:extLst>
            </p:cNvPr>
            <p:cNvSpPr/>
            <p:nvPr/>
          </p:nvSpPr>
          <p:spPr>
            <a:xfrm>
              <a:off x="1334859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A9ACF733-7465-4E4E-8282-C19CEE5E20CA}"/>
                </a:ext>
              </a:extLst>
            </p:cNvPr>
            <p:cNvSpPr/>
            <p:nvPr/>
          </p:nvSpPr>
          <p:spPr>
            <a:xfrm>
              <a:off x="1660292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2263326B-8074-4F98-8AEC-2B32559507A1}"/>
                </a:ext>
              </a:extLst>
            </p:cNvPr>
            <p:cNvSpPr/>
            <p:nvPr/>
          </p:nvSpPr>
          <p:spPr>
            <a:xfrm>
              <a:off x="1009425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3D514107-582F-49F9-B835-41FD9DC69D0A}"/>
                </a:ext>
              </a:extLst>
            </p:cNvPr>
            <p:cNvSpPr/>
            <p:nvPr/>
          </p:nvSpPr>
          <p:spPr>
            <a:xfrm>
              <a:off x="358558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838535AE-0105-4B44-8FE9-1995289173D7}"/>
                </a:ext>
              </a:extLst>
            </p:cNvPr>
            <p:cNvSpPr/>
            <p:nvPr/>
          </p:nvSpPr>
          <p:spPr>
            <a:xfrm>
              <a:off x="683991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A9AF9017-EB02-41AA-BD35-7FA4CA5D20D5}"/>
                </a:ext>
              </a:extLst>
            </p:cNvPr>
            <p:cNvSpPr/>
            <p:nvPr/>
          </p:nvSpPr>
          <p:spPr>
            <a:xfrm>
              <a:off x="1334859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030D8F5-68A1-4FCB-A226-78C31B8BC238}"/>
                </a:ext>
              </a:extLst>
            </p:cNvPr>
            <p:cNvSpPr/>
            <p:nvPr/>
          </p:nvSpPr>
          <p:spPr>
            <a:xfrm>
              <a:off x="1660292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26B1B827-CC37-42CD-B744-3C4898640FF4}"/>
                </a:ext>
              </a:extLst>
            </p:cNvPr>
            <p:cNvSpPr/>
            <p:nvPr/>
          </p:nvSpPr>
          <p:spPr>
            <a:xfrm>
              <a:off x="1009425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2366178A-5231-4F4F-9795-180EA61875AF}"/>
                </a:ext>
              </a:extLst>
            </p:cNvPr>
            <p:cNvSpPr/>
            <p:nvPr/>
          </p:nvSpPr>
          <p:spPr>
            <a:xfrm>
              <a:off x="1986502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8F8B4FC9-977F-484D-8248-D95CD6E53A61}"/>
                </a:ext>
              </a:extLst>
            </p:cNvPr>
            <p:cNvSpPr/>
            <p:nvPr/>
          </p:nvSpPr>
          <p:spPr>
            <a:xfrm>
              <a:off x="1986502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3F9019D1-D4BF-469B-BC32-997D72CF0DDA}"/>
                </a:ext>
              </a:extLst>
            </p:cNvPr>
            <p:cNvSpPr/>
            <p:nvPr/>
          </p:nvSpPr>
          <p:spPr>
            <a:xfrm>
              <a:off x="2313221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BC12B74B-172C-42BE-9FA8-CF7A5F28839D}"/>
                </a:ext>
              </a:extLst>
            </p:cNvPr>
            <p:cNvSpPr/>
            <p:nvPr/>
          </p:nvSpPr>
          <p:spPr>
            <a:xfrm>
              <a:off x="2313221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id="{B273E2FC-5FA4-4ED5-8D3C-A91D1B1F584E}"/>
                </a:ext>
              </a:extLst>
            </p:cNvPr>
            <p:cNvSpPr/>
            <p:nvPr/>
          </p:nvSpPr>
          <p:spPr>
            <a:xfrm>
              <a:off x="3611993" y="3010816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6438DB81-308C-4603-AB8D-9134725150F5}"/>
                </a:ext>
              </a:extLst>
            </p:cNvPr>
            <p:cNvSpPr/>
            <p:nvPr/>
          </p:nvSpPr>
          <p:spPr>
            <a:xfrm>
              <a:off x="3935605" y="3010816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58FFFAB8-9157-46CB-875D-A634C8F355CB}"/>
                </a:ext>
              </a:extLst>
            </p:cNvPr>
            <p:cNvSpPr/>
            <p:nvPr/>
          </p:nvSpPr>
          <p:spPr>
            <a:xfrm>
              <a:off x="4259217" y="3010816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609ED3EB-031A-4D76-A9C7-92FA2E347ADC}"/>
                </a:ext>
              </a:extLst>
            </p:cNvPr>
            <p:cNvSpPr/>
            <p:nvPr/>
          </p:nvSpPr>
          <p:spPr>
            <a:xfrm>
              <a:off x="4581382" y="3010816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A797A719-E3DB-417C-B50C-3568D99E5343}"/>
                </a:ext>
              </a:extLst>
            </p:cNvPr>
            <p:cNvSpPr/>
            <p:nvPr/>
          </p:nvSpPr>
          <p:spPr>
            <a:xfrm>
              <a:off x="6934771" y="1168934"/>
              <a:ext cx="1923375" cy="1955267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i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memory</a:t>
              </a:r>
              <a:endParaRPr lang="ko-KR" altLang="en-US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0F62EA4E-CF1C-49FE-99F4-3F7506A2B2DC}"/>
                </a:ext>
              </a:extLst>
            </p:cNvPr>
            <p:cNvSpPr/>
            <p:nvPr/>
          </p:nvSpPr>
          <p:spPr>
            <a:xfrm>
              <a:off x="6711626" y="3568379"/>
              <a:ext cx="2469070" cy="3142664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i="1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storage</a:t>
              </a:r>
              <a:endParaRPr lang="ko-KR" altLang="en-US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D9EFA8A-7980-4434-91F1-E2DE5B7ED78D}"/>
                </a:ext>
              </a:extLst>
            </p:cNvPr>
            <p:cNvSpPr/>
            <p:nvPr/>
          </p:nvSpPr>
          <p:spPr>
            <a:xfrm>
              <a:off x="6867597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1E461246-7041-4E91-BCA0-6FF5589429C6}"/>
                </a:ext>
              </a:extLst>
            </p:cNvPr>
            <p:cNvSpPr/>
            <p:nvPr/>
          </p:nvSpPr>
          <p:spPr>
            <a:xfrm>
              <a:off x="7193030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38ED5285-F598-45B4-81BD-23927DEE8E24}"/>
                </a:ext>
              </a:extLst>
            </p:cNvPr>
            <p:cNvSpPr/>
            <p:nvPr/>
          </p:nvSpPr>
          <p:spPr>
            <a:xfrm>
              <a:off x="7843898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4" name="사각형: 둥근 모서리 173">
              <a:extLst>
                <a:ext uri="{FF2B5EF4-FFF2-40B4-BE49-F238E27FC236}">
                  <a16:creationId xmlns:a16="http://schemas.microsoft.com/office/drawing/2014/main" id="{50EAA9BB-AC6A-4EA9-A681-7954240668F3}"/>
                </a:ext>
              </a:extLst>
            </p:cNvPr>
            <p:cNvSpPr/>
            <p:nvPr/>
          </p:nvSpPr>
          <p:spPr>
            <a:xfrm>
              <a:off x="8169331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62F50A49-96D8-4C85-A9EF-0A9010EF833D}"/>
                </a:ext>
              </a:extLst>
            </p:cNvPr>
            <p:cNvSpPr/>
            <p:nvPr/>
          </p:nvSpPr>
          <p:spPr>
            <a:xfrm>
              <a:off x="7518464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4223115D-A019-441D-8F73-3C8681071978}"/>
                </a:ext>
              </a:extLst>
            </p:cNvPr>
            <p:cNvSpPr/>
            <p:nvPr/>
          </p:nvSpPr>
          <p:spPr>
            <a:xfrm>
              <a:off x="6867597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880D5A09-DF98-40B8-B30E-F72A1A81CF77}"/>
                </a:ext>
              </a:extLst>
            </p:cNvPr>
            <p:cNvSpPr/>
            <p:nvPr/>
          </p:nvSpPr>
          <p:spPr>
            <a:xfrm>
              <a:off x="7193030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68870FCF-0789-4A58-92CF-99C6AB650C89}"/>
                </a:ext>
              </a:extLst>
            </p:cNvPr>
            <p:cNvSpPr/>
            <p:nvPr/>
          </p:nvSpPr>
          <p:spPr>
            <a:xfrm>
              <a:off x="7843898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CCC094D1-4173-48F3-A637-246D680DE843}"/>
                </a:ext>
              </a:extLst>
            </p:cNvPr>
            <p:cNvSpPr/>
            <p:nvPr/>
          </p:nvSpPr>
          <p:spPr>
            <a:xfrm>
              <a:off x="8169331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39F17AC3-AE2F-47A0-BCB2-9361D1732E51}"/>
                </a:ext>
              </a:extLst>
            </p:cNvPr>
            <p:cNvSpPr/>
            <p:nvPr/>
          </p:nvSpPr>
          <p:spPr>
            <a:xfrm>
              <a:off x="7518464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601186B4-5010-4B8F-A5C6-3790C294C768}"/>
                </a:ext>
              </a:extLst>
            </p:cNvPr>
            <p:cNvSpPr/>
            <p:nvPr/>
          </p:nvSpPr>
          <p:spPr>
            <a:xfrm>
              <a:off x="6867597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3E39BB72-D000-48CB-8286-109A51C72F21}"/>
                </a:ext>
              </a:extLst>
            </p:cNvPr>
            <p:cNvSpPr/>
            <p:nvPr/>
          </p:nvSpPr>
          <p:spPr>
            <a:xfrm>
              <a:off x="7193030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24247C54-4321-43D4-A607-B9BA70AEE9F5}"/>
                </a:ext>
              </a:extLst>
            </p:cNvPr>
            <p:cNvSpPr/>
            <p:nvPr/>
          </p:nvSpPr>
          <p:spPr>
            <a:xfrm>
              <a:off x="7843898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DF86DC5D-431D-4FF5-BAAE-BB6EF816FFCA}"/>
                </a:ext>
              </a:extLst>
            </p:cNvPr>
            <p:cNvSpPr/>
            <p:nvPr/>
          </p:nvSpPr>
          <p:spPr>
            <a:xfrm>
              <a:off x="8169331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id="{15620CCC-B24C-47CA-B27B-2AEF64D7C8DE}"/>
                </a:ext>
              </a:extLst>
            </p:cNvPr>
            <p:cNvSpPr/>
            <p:nvPr/>
          </p:nvSpPr>
          <p:spPr>
            <a:xfrm>
              <a:off x="6867597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9FA0D41A-775C-4487-883E-96C1A3191D45}"/>
                </a:ext>
              </a:extLst>
            </p:cNvPr>
            <p:cNvSpPr/>
            <p:nvPr/>
          </p:nvSpPr>
          <p:spPr>
            <a:xfrm>
              <a:off x="7193030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id="{FF173814-C382-47A5-8B6A-416A9EDB52D0}"/>
                </a:ext>
              </a:extLst>
            </p:cNvPr>
            <p:cNvSpPr/>
            <p:nvPr/>
          </p:nvSpPr>
          <p:spPr>
            <a:xfrm>
              <a:off x="7843898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9" name="사각형: 둥근 모서리 188">
              <a:extLst>
                <a:ext uri="{FF2B5EF4-FFF2-40B4-BE49-F238E27FC236}">
                  <a16:creationId xmlns:a16="http://schemas.microsoft.com/office/drawing/2014/main" id="{60793F2E-8B70-43B2-9731-AE1166ED5922}"/>
                </a:ext>
              </a:extLst>
            </p:cNvPr>
            <p:cNvSpPr/>
            <p:nvPr/>
          </p:nvSpPr>
          <p:spPr>
            <a:xfrm>
              <a:off x="8169331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89D176F1-F04B-40A3-83DE-D9739A4D89D0}"/>
                </a:ext>
              </a:extLst>
            </p:cNvPr>
            <p:cNvSpPr/>
            <p:nvPr/>
          </p:nvSpPr>
          <p:spPr>
            <a:xfrm>
              <a:off x="7518464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1" name="사각형: 둥근 모서리 190">
              <a:extLst>
                <a:ext uri="{FF2B5EF4-FFF2-40B4-BE49-F238E27FC236}">
                  <a16:creationId xmlns:a16="http://schemas.microsoft.com/office/drawing/2014/main" id="{24DFFB68-399B-46DD-8CD4-8B6417754AAD}"/>
                </a:ext>
              </a:extLst>
            </p:cNvPr>
            <p:cNvSpPr/>
            <p:nvPr/>
          </p:nvSpPr>
          <p:spPr>
            <a:xfrm>
              <a:off x="8495541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3" name="사각형: 둥근 모서리 192">
              <a:extLst>
                <a:ext uri="{FF2B5EF4-FFF2-40B4-BE49-F238E27FC236}">
                  <a16:creationId xmlns:a16="http://schemas.microsoft.com/office/drawing/2014/main" id="{6FD62E7E-9AB2-4A43-B6CA-7580377F5D16}"/>
                </a:ext>
              </a:extLst>
            </p:cNvPr>
            <p:cNvSpPr/>
            <p:nvPr/>
          </p:nvSpPr>
          <p:spPr>
            <a:xfrm>
              <a:off x="8495541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7229E5C6-CEC6-4405-8D8E-4AFC9BCEBC85}"/>
                </a:ext>
              </a:extLst>
            </p:cNvPr>
            <p:cNvSpPr/>
            <p:nvPr/>
          </p:nvSpPr>
          <p:spPr>
            <a:xfrm>
              <a:off x="8495541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E81AE17C-6F60-4F15-8074-23706C5245A1}"/>
                </a:ext>
              </a:extLst>
            </p:cNvPr>
            <p:cNvSpPr/>
            <p:nvPr/>
          </p:nvSpPr>
          <p:spPr>
            <a:xfrm>
              <a:off x="8822260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6" name="사각형: 둥근 모서리 195">
              <a:extLst>
                <a:ext uri="{FF2B5EF4-FFF2-40B4-BE49-F238E27FC236}">
                  <a16:creationId xmlns:a16="http://schemas.microsoft.com/office/drawing/2014/main" id="{CBCD02DE-DF3A-4C1C-AA0D-29F861658F71}"/>
                </a:ext>
              </a:extLst>
            </p:cNvPr>
            <p:cNvSpPr/>
            <p:nvPr/>
          </p:nvSpPr>
          <p:spPr>
            <a:xfrm>
              <a:off x="8822260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6B4F9B1B-BB9A-4E7E-AC6C-CD4DCFEE159D}"/>
                </a:ext>
              </a:extLst>
            </p:cNvPr>
            <p:cNvSpPr/>
            <p:nvPr/>
          </p:nvSpPr>
          <p:spPr>
            <a:xfrm>
              <a:off x="8822260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9" name="사각형: 둥근 모서리 198">
              <a:extLst>
                <a:ext uri="{FF2B5EF4-FFF2-40B4-BE49-F238E27FC236}">
                  <a16:creationId xmlns:a16="http://schemas.microsoft.com/office/drawing/2014/main" id="{77501D60-89E0-4F7C-9041-83D672BAC379}"/>
                </a:ext>
              </a:extLst>
            </p:cNvPr>
            <p:cNvSpPr/>
            <p:nvPr/>
          </p:nvSpPr>
          <p:spPr>
            <a:xfrm>
              <a:off x="6867597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00" name="사각형: 둥근 모서리 199">
              <a:extLst>
                <a:ext uri="{FF2B5EF4-FFF2-40B4-BE49-F238E27FC236}">
                  <a16:creationId xmlns:a16="http://schemas.microsoft.com/office/drawing/2014/main" id="{84E92568-021D-46F2-A77A-CD08C36037B6}"/>
                </a:ext>
              </a:extLst>
            </p:cNvPr>
            <p:cNvSpPr/>
            <p:nvPr/>
          </p:nvSpPr>
          <p:spPr>
            <a:xfrm>
              <a:off x="7193030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E83135F9-2E28-4AA3-96E8-C96F543B2020}"/>
                </a:ext>
              </a:extLst>
            </p:cNvPr>
            <p:cNvSpPr/>
            <p:nvPr/>
          </p:nvSpPr>
          <p:spPr>
            <a:xfrm>
              <a:off x="7843898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02" name="사각형: 둥근 모서리 201">
              <a:extLst>
                <a:ext uri="{FF2B5EF4-FFF2-40B4-BE49-F238E27FC236}">
                  <a16:creationId xmlns:a16="http://schemas.microsoft.com/office/drawing/2014/main" id="{FE17441C-C9EE-4330-AE40-6FE798561961}"/>
                </a:ext>
              </a:extLst>
            </p:cNvPr>
            <p:cNvSpPr/>
            <p:nvPr/>
          </p:nvSpPr>
          <p:spPr>
            <a:xfrm>
              <a:off x="8169331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03" name="사각형: 둥근 모서리 202">
              <a:extLst>
                <a:ext uri="{FF2B5EF4-FFF2-40B4-BE49-F238E27FC236}">
                  <a16:creationId xmlns:a16="http://schemas.microsoft.com/office/drawing/2014/main" id="{7A3A0061-899D-435C-AFDB-560F8BE3ABB0}"/>
                </a:ext>
              </a:extLst>
            </p:cNvPr>
            <p:cNvSpPr/>
            <p:nvPr/>
          </p:nvSpPr>
          <p:spPr>
            <a:xfrm>
              <a:off x="7518464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D9DA8621-B7D1-4467-8993-EE042A3FDB75}"/>
                </a:ext>
              </a:extLst>
            </p:cNvPr>
            <p:cNvSpPr/>
            <p:nvPr/>
          </p:nvSpPr>
          <p:spPr>
            <a:xfrm>
              <a:off x="6867597" y="568906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F93C714E-9AC8-4ED3-91AE-968D8DBF3770}"/>
                </a:ext>
              </a:extLst>
            </p:cNvPr>
            <p:cNvSpPr/>
            <p:nvPr/>
          </p:nvSpPr>
          <p:spPr>
            <a:xfrm>
              <a:off x="7843898" y="568906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08" name="사각형: 둥근 모서리 207">
              <a:extLst>
                <a:ext uri="{FF2B5EF4-FFF2-40B4-BE49-F238E27FC236}">
                  <a16:creationId xmlns:a16="http://schemas.microsoft.com/office/drawing/2014/main" id="{4BAE94DC-2ABE-4ED0-AE0B-ED1621DC0AD9}"/>
                </a:ext>
              </a:extLst>
            </p:cNvPr>
            <p:cNvSpPr/>
            <p:nvPr/>
          </p:nvSpPr>
          <p:spPr>
            <a:xfrm>
              <a:off x="7518464" y="568906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09" name="사각형: 둥근 모서리 208">
              <a:extLst>
                <a:ext uri="{FF2B5EF4-FFF2-40B4-BE49-F238E27FC236}">
                  <a16:creationId xmlns:a16="http://schemas.microsoft.com/office/drawing/2014/main" id="{A1B19D8A-7087-44A9-BF37-D3FA29803440}"/>
                </a:ext>
              </a:extLst>
            </p:cNvPr>
            <p:cNvSpPr/>
            <p:nvPr/>
          </p:nvSpPr>
          <p:spPr>
            <a:xfrm>
              <a:off x="8495541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0" name="사각형: 둥근 모서리 209">
              <a:extLst>
                <a:ext uri="{FF2B5EF4-FFF2-40B4-BE49-F238E27FC236}">
                  <a16:creationId xmlns:a16="http://schemas.microsoft.com/office/drawing/2014/main" id="{24271CFF-8065-4061-8185-92335AB80E91}"/>
                </a:ext>
              </a:extLst>
            </p:cNvPr>
            <p:cNvSpPr/>
            <p:nvPr/>
          </p:nvSpPr>
          <p:spPr>
            <a:xfrm>
              <a:off x="8495541" y="568906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1" name="사각형: 둥근 모서리 210">
              <a:extLst>
                <a:ext uri="{FF2B5EF4-FFF2-40B4-BE49-F238E27FC236}">
                  <a16:creationId xmlns:a16="http://schemas.microsoft.com/office/drawing/2014/main" id="{A59E7764-647D-4CC6-9922-259E63283433}"/>
                </a:ext>
              </a:extLst>
            </p:cNvPr>
            <p:cNvSpPr/>
            <p:nvPr/>
          </p:nvSpPr>
          <p:spPr>
            <a:xfrm>
              <a:off x="8822260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2" name="사각형: 둥근 모서리 211">
              <a:extLst>
                <a:ext uri="{FF2B5EF4-FFF2-40B4-BE49-F238E27FC236}">
                  <a16:creationId xmlns:a16="http://schemas.microsoft.com/office/drawing/2014/main" id="{0B9731B2-318D-41E5-9B38-5BC02F0D0E4C}"/>
                </a:ext>
              </a:extLst>
            </p:cNvPr>
            <p:cNvSpPr/>
            <p:nvPr/>
          </p:nvSpPr>
          <p:spPr>
            <a:xfrm>
              <a:off x="8822260" y="568906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C0EC41A2-59DD-492F-ACDA-5BE08415B407}"/>
                </a:ext>
              </a:extLst>
            </p:cNvPr>
            <p:cNvSpPr/>
            <p:nvPr/>
          </p:nvSpPr>
          <p:spPr>
            <a:xfrm>
              <a:off x="6867597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4" name="사각형: 둥근 모서리 213">
              <a:extLst>
                <a:ext uri="{FF2B5EF4-FFF2-40B4-BE49-F238E27FC236}">
                  <a16:creationId xmlns:a16="http://schemas.microsoft.com/office/drawing/2014/main" id="{7F005167-0738-4722-8B91-2DB98C9E9533}"/>
                </a:ext>
              </a:extLst>
            </p:cNvPr>
            <p:cNvSpPr/>
            <p:nvPr/>
          </p:nvSpPr>
          <p:spPr>
            <a:xfrm>
              <a:off x="7193030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40F19682-2A03-49B4-91B8-742AE451CBF3}"/>
                </a:ext>
              </a:extLst>
            </p:cNvPr>
            <p:cNvSpPr/>
            <p:nvPr/>
          </p:nvSpPr>
          <p:spPr>
            <a:xfrm>
              <a:off x="7843898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D4F36C7A-D46A-403C-9B3E-84A0A3FEFE91}"/>
                </a:ext>
              </a:extLst>
            </p:cNvPr>
            <p:cNvSpPr/>
            <p:nvPr/>
          </p:nvSpPr>
          <p:spPr>
            <a:xfrm>
              <a:off x="8169331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7" name="사각형: 둥근 모서리 216">
              <a:extLst>
                <a:ext uri="{FF2B5EF4-FFF2-40B4-BE49-F238E27FC236}">
                  <a16:creationId xmlns:a16="http://schemas.microsoft.com/office/drawing/2014/main" id="{3DAD6532-7738-4C5E-BD45-AF53EED3CBCD}"/>
                </a:ext>
              </a:extLst>
            </p:cNvPr>
            <p:cNvSpPr/>
            <p:nvPr/>
          </p:nvSpPr>
          <p:spPr>
            <a:xfrm>
              <a:off x="7518464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7A0A0C44-B10E-42E3-833F-49B0809A0D50}"/>
                </a:ext>
              </a:extLst>
            </p:cNvPr>
            <p:cNvSpPr/>
            <p:nvPr/>
          </p:nvSpPr>
          <p:spPr>
            <a:xfrm>
              <a:off x="6867597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id="{F4F14144-1C02-46C0-ACF5-A9F5EF509599}"/>
                </a:ext>
              </a:extLst>
            </p:cNvPr>
            <p:cNvSpPr/>
            <p:nvPr/>
          </p:nvSpPr>
          <p:spPr>
            <a:xfrm>
              <a:off x="7193030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0" name="사각형: 둥근 모서리 219">
              <a:extLst>
                <a:ext uri="{FF2B5EF4-FFF2-40B4-BE49-F238E27FC236}">
                  <a16:creationId xmlns:a16="http://schemas.microsoft.com/office/drawing/2014/main" id="{0FCEA59E-9216-46CF-8D3A-33630955FBC3}"/>
                </a:ext>
              </a:extLst>
            </p:cNvPr>
            <p:cNvSpPr/>
            <p:nvPr/>
          </p:nvSpPr>
          <p:spPr>
            <a:xfrm>
              <a:off x="7843898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1" name="사각형: 둥근 모서리 220">
              <a:extLst>
                <a:ext uri="{FF2B5EF4-FFF2-40B4-BE49-F238E27FC236}">
                  <a16:creationId xmlns:a16="http://schemas.microsoft.com/office/drawing/2014/main" id="{7D8D024C-C848-44B3-8188-DD3E4FF0E2E6}"/>
                </a:ext>
              </a:extLst>
            </p:cNvPr>
            <p:cNvSpPr/>
            <p:nvPr/>
          </p:nvSpPr>
          <p:spPr>
            <a:xfrm>
              <a:off x="8169331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2" name="사각형: 둥근 모서리 221">
              <a:extLst>
                <a:ext uri="{FF2B5EF4-FFF2-40B4-BE49-F238E27FC236}">
                  <a16:creationId xmlns:a16="http://schemas.microsoft.com/office/drawing/2014/main" id="{FF4C4450-B992-41B6-9B1F-FAEE883EDAA0}"/>
                </a:ext>
              </a:extLst>
            </p:cNvPr>
            <p:cNvSpPr/>
            <p:nvPr/>
          </p:nvSpPr>
          <p:spPr>
            <a:xfrm>
              <a:off x="7518464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3" name="사각형: 둥근 모서리 222">
              <a:extLst>
                <a:ext uri="{FF2B5EF4-FFF2-40B4-BE49-F238E27FC236}">
                  <a16:creationId xmlns:a16="http://schemas.microsoft.com/office/drawing/2014/main" id="{05947821-A507-47AE-933D-62494F1C614C}"/>
                </a:ext>
              </a:extLst>
            </p:cNvPr>
            <p:cNvSpPr/>
            <p:nvPr/>
          </p:nvSpPr>
          <p:spPr>
            <a:xfrm>
              <a:off x="8495541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081686A4-D95C-4397-84FC-392D571CA847}"/>
                </a:ext>
              </a:extLst>
            </p:cNvPr>
            <p:cNvSpPr/>
            <p:nvPr/>
          </p:nvSpPr>
          <p:spPr>
            <a:xfrm>
              <a:off x="8495541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F231A236-1C4D-4F99-A756-C9FC8326E8FB}"/>
                </a:ext>
              </a:extLst>
            </p:cNvPr>
            <p:cNvSpPr/>
            <p:nvPr/>
          </p:nvSpPr>
          <p:spPr>
            <a:xfrm>
              <a:off x="8822260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2884607D-F6AE-47CE-849A-3CF97CDC5EA4}"/>
                </a:ext>
              </a:extLst>
            </p:cNvPr>
            <p:cNvSpPr/>
            <p:nvPr/>
          </p:nvSpPr>
          <p:spPr>
            <a:xfrm>
              <a:off x="8822260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33" name="사각형: 둥근 모서리 232">
              <a:extLst>
                <a:ext uri="{FF2B5EF4-FFF2-40B4-BE49-F238E27FC236}">
                  <a16:creationId xmlns:a16="http://schemas.microsoft.com/office/drawing/2014/main" id="{68514BEE-C710-4724-B39E-2373FC73BEB7}"/>
                </a:ext>
              </a:extLst>
            </p:cNvPr>
            <p:cNvSpPr/>
            <p:nvPr/>
          </p:nvSpPr>
          <p:spPr>
            <a:xfrm>
              <a:off x="4899289" y="3010816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98CA12C1-903E-49FC-A324-D6B0D5D8BEAF}"/>
                </a:ext>
              </a:extLst>
            </p:cNvPr>
            <p:cNvSpPr/>
            <p:nvPr/>
          </p:nvSpPr>
          <p:spPr>
            <a:xfrm>
              <a:off x="10414066" y="2579255"/>
              <a:ext cx="1777934" cy="9120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i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batch</a:t>
              </a:r>
            </a:p>
          </p:txBody>
        </p:sp>
        <p:sp>
          <p:nvSpPr>
            <p:cNvPr id="246" name="사각형: 둥근 모서리 245">
              <a:extLst>
                <a:ext uri="{FF2B5EF4-FFF2-40B4-BE49-F238E27FC236}">
                  <a16:creationId xmlns:a16="http://schemas.microsoft.com/office/drawing/2014/main" id="{2573398F-98DE-46CB-A2B5-8614C5A39F9E}"/>
                </a:ext>
              </a:extLst>
            </p:cNvPr>
            <p:cNvSpPr/>
            <p:nvPr/>
          </p:nvSpPr>
          <p:spPr>
            <a:xfrm>
              <a:off x="10542424" y="30108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7" name="사각형: 둥근 모서리 246">
              <a:extLst>
                <a:ext uri="{FF2B5EF4-FFF2-40B4-BE49-F238E27FC236}">
                  <a16:creationId xmlns:a16="http://schemas.microsoft.com/office/drawing/2014/main" id="{AFD1BD7A-69F6-402B-ADD3-B105DDDDCA21}"/>
                </a:ext>
              </a:extLst>
            </p:cNvPr>
            <p:cNvSpPr/>
            <p:nvPr/>
          </p:nvSpPr>
          <p:spPr>
            <a:xfrm>
              <a:off x="10866036" y="30108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8" name="사각형: 둥근 모서리 247">
              <a:extLst>
                <a:ext uri="{FF2B5EF4-FFF2-40B4-BE49-F238E27FC236}">
                  <a16:creationId xmlns:a16="http://schemas.microsoft.com/office/drawing/2014/main" id="{C0F9A268-C861-4695-B957-4632F685E20B}"/>
                </a:ext>
              </a:extLst>
            </p:cNvPr>
            <p:cNvSpPr/>
            <p:nvPr/>
          </p:nvSpPr>
          <p:spPr>
            <a:xfrm>
              <a:off x="11189648" y="30108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771E1CA7-1CCD-4CF9-B1F5-CCB816075AE8}"/>
                </a:ext>
              </a:extLst>
            </p:cNvPr>
            <p:cNvSpPr/>
            <p:nvPr/>
          </p:nvSpPr>
          <p:spPr>
            <a:xfrm>
              <a:off x="11511813" y="30108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50" name="사각형: 둥근 모서리 249">
              <a:extLst>
                <a:ext uri="{FF2B5EF4-FFF2-40B4-BE49-F238E27FC236}">
                  <a16:creationId xmlns:a16="http://schemas.microsoft.com/office/drawing/2014/main" id="{A38A6C33-5932-4D49-87B3-085576440329}"/>
                </a:ext>
              </a:extLst>
            </p:cNvPr>
            <p:cNvSpPr/>
            <p:nvPr/>
          </p:nvSpPr>
          <p:spPr>
            <a:xfrm>
              <a:off x="11829720" y="30108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253" name="직선 화살표 연결선 252">
              <a:extLst>
                <a:ext uri="{FF2B5EF4-FFF2-40B4-BE49-F238E27FC236}">
                  <a16:creationId xmlns:a16="http://schemas.microsoft.com/office/drawing/2014/main" id="{E2ECA7F1-1AEC-4C7F-9BC4-038847AA1025}"/>
                </a:ext>
              </a:extLst>
            </p:cNvPr>
            <p:cNvCxnSpPr>
              <a:cxnSpLocks/>
              <a:stCxn id="245" idx="2"/>
              <a:endCxn id="254" idx="0"/>
            </p:cNvCxnSpPr>
            <p:nvPr/>
          </p:nvCxnSpPr>
          <p:spPr>
            <a:xfrm flipH="1">
              <a:off x="11279603" y="3491345"/>
              <a:ext cx="23430" cy="104215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3A09F1CE-AB58-4861-A18E-752CE0B03A22}"/>
                </a:ext>
              </a:extLst>
            </p:cNvPr>
            <p:cNvSpPr/>
            <p:nvPr/>
          </p:nvSpPr>
          <p:spPr>
            <a:xfrm>
              <a:off x="10493219" y="4533499"/>
              <a:ext cx="1572767" cy="3582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i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training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6507EAAA-C1F1-47E1-AEF3-5E15B75A7216}"/>
                </a:ext>
              </a:extLst>
            </p:cNvPr>
            <p:cNvSpPr txBox="1"/>
            <p:nvPr/>
          </p:nvSpPr>
          <p:spPr>
            <a:xfrm>
              <a:off x="2456647" y="1857286"/>
              <a:ext cx="2451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Random Read</a:t>
              </a:r>
            </a:p>
            <a:p>
              <a:endParaRPr lang="ko-KR" altLang="en-US" sz="1400" b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D03D5179-3A1B-4D27-8AF8-180237573B05}"/>
                </a:ext>
              </a:extLst>
            </p:cNvPr>
            <p:cNvSpPr txBox="1"/>
            <p:nvPr/>
          </p:nvSpPr>
          <p:spPr>
            <a:xfrm>
              <a:off x="8925552" y="2773690"/>
              <a:ext cx="2451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Random Read</a:t>
              </a:r>
            </a:p>
            <a:p>
              <a:endParaRPr lang="ko-KR" altLang="en-US" sz="1400" b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DE2E90B9-3413-4CB4-8776-DD67A0B11BC7}"/>
                </a:ext>
              </a:extLst>
            </p:cNvPr>
            <p:cNvSpPr txBox="1"/>
            <p:nvPr/>
          </p:nvSpPr>
          <p:spPr>
            <a:xfrm>
              <a:off x="469689" y="514140"/>
              <a:ext cx="336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(1) Train data stored in memory</a:t>
              </a:r>
              <a:endParaRPr lang="ko-KR" altLang="en-US" sz="1600" b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1FE6AF-25FF-4969-AAA0-A4192E1B21B6}"/>
                </a:ext>
              </a:extLst>
            </p:cNvPr>
            <p:cNvSpPr txBox="1"/>
            <p:nvPr/>
          </p:nvSpPr>
          <p:spPr>
            <a:xfrm>
              <a:off x="6860670" y="514140"/>
              <a:ext cx="3426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(2) Train data stored in storage</a:t>
              </a:r>
              <a:endParaRPr lang="ko-KR" altLang="en-US" sz="1600" b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41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E9A9A7-CC14-4EB5-8602-481CC5295EFC}"/>
              </a:ext>
            </a:extLst>
          </p:cNvPr>
          <p:cNvSpPr/>
          <p:nvPr/>
        </p:nvSpPr>
        <p:spPr>
          <a:xfrm>
            <a:off x="1290405" y="985342"/>
            <a:ext cx="1923375" cy="1955267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memory</a:t>
            </a:r>
            <a:endParaRPr lang="ko-KR" altLang="en-US" i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749C5E-5F19-4F81-8860-17098B903789}"/>
              </a:ext>
            </a:extLst>
          </p:cNvPr>
          <p:cNvSpPr/>
          <p:nvPr/>
        </p:nvSpPr>
        <p:spPr>
          <a:xfrm>
            <a:off x="1014022" y="3384787"/>
            <a:ext cx="2469070" cy="3142664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i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storage</a:t>
            </a:r>
            <a:endParaRPr lang="ko-KR" altLang="en-US" i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4A5CA7-D411-43FA-BE71-B0DC5627C91B}"/>
              </a:ext>
            </a:extLst>
          </p:cNvPr>
          <p:cNvSpPr/>
          <p:nvPr/>
        </p:nvSpPr>
        <p:spPr>
          <a:xfrm>
            <a:off x="4584510" y="2395663"/>
            <a:ext cx="1777934" cy="9120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batch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2B23609-831D-4269-8693-432274D69FCE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3213780" y="1962976"/>
            <a:ext cx="1370730" cy="888732"/>
          </a:xfrm>
          <a:prstGeom prst="curvedConnector3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809781B-2D0B-4943-9188-CCFCF7E841D7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5473477" y="3307753"/>
            <a:ext cx="10214" cy="104215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BB5311-0996-48E4-9C31-516771191E6C}"/>
              </a:ext>
            </a:extLst>
          </p:cNvPr>
          <p:cNvSpPr/>
          <p:nvPr/>
        </p:nvSpPr>
        <p:spPr>
          <a:xfrm>
            <a:off x="4697307" y="4349907"/>
            <a:ext cx="1572767" cy="3582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training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C0844DE-9890-406D-BED3-B7334323B747}"/>
              </a:ext>
            </a:extLst>
          </p:cNvPr>
          <p:cNvSpPr/>
          <p:nvPr/>
        </p:nvSpPr>
        <p:spPr>
          <a:xfrm>
            <a:off x="1810458" y="1573090"/>
            <a:ext cx="226770" cy="2267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2A7646-E9DD-4A39-AEF3-C9C3D0B0674E}"/>
              </a:ext>
            </a:extLst>
          </p:cNvPr>
          <p:cNvSpPr/>
          <p:nvPr/>
        </p:nvSpPr>
        <p:spPr>
          <a:xfrm>
            <a:off x="2471728" y="1573090"/>
            <a:ext cx="226770" cy="2267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308F558-CC1D-433E-A467-CB3EE8C991DE}"/>
              </a:ext>
            </a:extLst>
          </p:cNvPr>
          <p:cNvSpPr/>
          <p:nvPr/>
        </p:nvSpPr>
        <p:spPr>
          <a:xfrm>
            <a:off x="2797161" y="1573090"/>
            <a:ext cx="226770" cy="2267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87A13EA-A958-4EE0-B7D5-AF063108EEF7}"/>
              </a:ext>
            </a:extLst>
          </p:cNvPr>
          <p:cNvSpPr/>
          <p:nvPr/>
        </p:nvSpPr>
        <p:spPr>
          <a:xfrm>
            <a:off x="2146294" y="1573090"/>
            <a:ext cx="226770" cy="2267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6921324-E216-4909-9262-41E8F76C676E}"/>
              </a:ext>
            </a:extLst>
          </p:cNvPr>
          <p:cNvSpPr/>
          <p:nvPr/>
        </p:nvSpPr>
        <p:spPr>
          <a:xfrm>
            <a:off x="1820860" y="1889865"/>
            <a:ext cx="226770" cy="2267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698891B-AF3D-49C5-A4E5-807F2B143DB1}"/>
              </a:ext>
            </a:extLst>
          </p:cNvPr>
          <p:cNvSpPr/>
          <p:nvPr/>
        </p:nvSpPr>
        <p:spPr>
          <a:xfrm>
            <a:off x="2797161" y="1889865"/>
            <a:ext cx="226770" cy="2267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5013B2F-18D6-4BF6-AFF0-4623FB02CAC5}"/>
              </a:ext>
            </a:extLst>
          </p:cNvPr>
          <p:cNvSpPr/>
          <p:nvPr/>
        </p:nvSpPr>
        <p:spPr>
          <a:xfrm>
            <a:off x="2146294" y="1889865"/>
            <a:ext cx="226770" cy="2267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B85609B-4040-4F12-AFC1-AD4A4637E265}"/>
              </a:ext>
            </a:extLst>
          </p:cNvPr>
          <p:cNvSpPr/>
          <p:nvPr/>
        </p:nvSpPr>
        <p:spPr>
          <a:xfrm>
            <a:off x="1495427" y="2206640"/>
            <a:ext cx="226770" cy="2267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B9D62DA-BF9A-42EB-BA23-896412144161}"/>
              </a:ext>
            </a:extLst>
          </p:cNvPr>
          <p:cNvSpPr/>
          <p:nvPr/>
        </p:nvSpPr>
        <p:spPr>
          <a:xfrm>
            <a:off x="1820860" y="2206640"/>
            <a:ext cx="226770" cy="2267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9E13321-C4B7-4212-AA89-1BA79F26A264}"/>
              </a:ext>
            </a:extLst>
          </p:cNvPr>
          <p:cNvSpPr/>
          <p:nvPr/>
        </p:nvSpPr>
        <p:spPr>
          <a:xfrm>
            <a:off x="2471728" y="2206640"/>
            <a:ext cx="226770" cy="2267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53C5326-B7F0-4031-B6E9-8C18E4F2D97F}"/>
              </a:ext>
            </a:extLst>
          </p:cNvPr>
          <p:cNvSpPr/>
          <p:nvPr/>
        </p:nvSpPr>
        <p:spPr>
          <a:xfrm>
            <a:off x="2146294" y="2206640"/>
            <a:ext cx="226770" cy="2267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01E0F06-26C9-458C-9A8C-F1FC7EAA5C40}"/>
              </a:ext>
            </a:extLst>
          </p:cNvPr>
          <p:cNvSpPr/>
          <p:nvPr/>
        </p:nvSpPr>
        <p:spPr>
          <a:xfrm>
            <a:off x="1495427" y="2523415"/>
            <a:ext cx="226770" cy="2267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0B131BE-9455-46C5-9319-31884112216A}"/>
              </a:ext>
            </a:extLst>
          </p:cNvPr>
          <p:cNvSpPr/>
          <p:nvPr/>
        </p:nvSpPr>
        <p:spPr>
          <a:xfrm>
            <a:off x="2471728" y="2523415"/>
            <a:ext cx="226770" cy="2267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0FFB238-A6FF-447A-AA78-BCD4B5D03EB7}"/>
              </a:ext>
            </a:extLst>
          </p:cNvPr>
          <p:cNvSpPr/>
          <p:nvPr/>
        </p:nvSpPr>
        <p:spPr>
          <a:xfrm>
            <a:off x="2797161" y="2523415"/>
            <a:ext cx="226770" cy="2267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DE07124-38D4-425F-8C03-78848D0CB078}"/>
              </a:ext>
            </a:extLst>
          </p:cNvPr>
          <p:cNvSpPr/>
          <p:nvPr/>
        </p:nvSpPr>
        <p:spPr>
          <a:xfrm>
            <a:off x="2146294" y="2523415"/>
            <a:ext cx="226770" cy="2267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EA54C98-CC78-4BA8-94F0-A5ECB3B1103E}"/>
              </a:ext>
            </a:extLst>
          </p:cNvPr>
          <p:cNvSpPr/>
          <p:nvPr/>
        </p:nvSpPr>
        <p:spPr>
          <a:xfrm>
            <a:off x="1169993" y="3919747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4189854-1877-4D49-8A2A-E023554D4059}"/>
              </a:ext>
            </a:extLst>
          </p:cNvPr>
          <p:cNvSpPr/>
          <p:nvPr/>
        </p:nvSpPr>
        <p:spPr>
          <a:xfrm>
            <a:off x="1495426" y="3919747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5B10CB8-9CA9-4868-BB72-E15B9A0FD1E3}"/>
              </a:ext>
            </a:extLst>
          </p:cNvPr>
          <p:cNvSpPr/>
          <p:nvPr/>
        </p:nvSpPr>
        <p:spPr>
          <a:xfrm>
            <a:off x="2146294" y="3919747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8E41007-004E-4D91-BDA2-B0F6B4708DCB}"/>
              </a:ext>
            </a:extLst>
          </p:cNvPr>
          <p:cNvSpPr/>
          <p:nvPr/>
        </p:nvSpPr>
        <p:spPr>
          <a:xfrm>
            <a:off x="2471727" y="3919747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237BD01-42C8-4073-A022-5E3A6AD7F52C}"/>
              </a:ext>
            </a:extLst>
          </p:cNvPr>
          <p:cNvSpPr/>
          <p:nvPr/>
        </p:nvSpPr>
        <p:spPr>
          <a:xfrm>
            <a:off x="1820860" y="3919747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4CFB8AE-C7A0-471B-91AA-D9994FAA5050}"/>
              </a:ext>
            </a:extLst>
          </p:cNvPr>
          <p:cNvSpPr/>
          <p:nvPr/>
        </p:nvSpPr>
        <p:spPr>
          <a:xfrm>
            <a:off x="1169993" y="4236522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8FE38F9-8B2B-47B1-9869-61AA173B0515}"/>
              </a:ext>
            </a:extLst>
          </p:cNvPr>
          <p:cNvSpPr/>
          <p:nvPr/>
        </p:nvSpPr>
        <p:spPr>
          <a:xfrm>
            <a:off x="2146294" y="4236522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BD2DAE1-8D36-4220-8BD2-6E63A760B80F}"/>
              </a:ext>
            </a:extLst>
          </p:cNvPr>
          <p:cNvSpPr/>
          <p:nvPr/>
        </p:nvSpPr>
        <p:spPr>
          <a:xfrm>
            <a:off x="2471727" y="4236522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7EC93C6-C4F4-4378-A8D8-F5E1C67A7093}"/>
              </a:ext>
            </a:extLst>
          </p:cNvPr>
          <p:cNvSpPr/>
          <p:nvPr/>
        </p:nvSpPr>
        <p:spPr>
          <a:xfrm>
            <a:off x="1820860" y="4236522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64EFD3D-C160-46D8-ACB7-F8EEA2F87E86}"/>
              </a:ext>
            </a:extLst>
          </p:cNvPr>
          <p:cNvSpPr/>
          <p:nvPr/>
        </p:nvSpPr>
        <p:spPr>
          <a:xfrm>
            <a:off x="1169993" y="4553297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1A17EB5-DC1F-42EE-B5D3-3B5EA6542153}"/>
              </a:ext>
            </a:extLst>
          </p:cNvPr>
          <p:cNvSpPr/>
          <p:nvPr/>
        </p:nvSpPr>
        <p:spPr>
          <a:xfrm>
            <a:off x="1495426" y="4553297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09C21BC-3C2F-445D-9419-33D6584D0F1A}"/>
              </a:ext>
            </a:extLst>
          </p:cNvPr>
          <p:cNvSpPr/>
          <p:nvPr/>
        </p:nvSpPr>
        <p:spPr>
          <a:xfrm>
            <a:off x="2146294" y="4553297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F1F86885-D72E-4F56-AF4A-ECE560A0CC17}"/>
              </a:ext>
            </a:extLst>
          </p:cNvPr>
          <p:cNvSpPr/>
          <p:nvPr/>
        </p:nvSpPr>
        <p:spPr>
          <a:xfrm>
            <a:off x="2471727" y="4553297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2D0A343-542F-41B7-B4FD-646AA7EC781B}"/>
              </a:ext>
            </a:extLst>
          </p:cNvPr>
          <p:cNvSpPr/>
          <p:nvPr/>
        </p:nvSpPr>
        <p:spPr>
          <a:xfrm>
            <a:off x="1820860" y="4553297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C882185-EEBB-42D7-A74D-B5BFA9BBBB79}"/>
              </a:ext>
            </a:extLst>
          </p:cNvPr>
          <p:cNvSpPr/>
          <p:nvPr/>
        </p:nvSpPr>
        <p:spPr>
          <a:xfrm>
            <a:off x="1169993" y="4870072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C56FCC4-9096-4146-883A-78ACBAF2CC1E}"/>
              </a:ext>
            </a:extLst>
          </p:cNvPr>
          <p:cNvSpPr/>
          <p:nvPr/>
        </p:nvSpPr>
        <p:spPr>
          <a:xfrm>
            <a:off x="1495426" y="4870072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F226B56-89EE-42A2-8C9F-E3AFF00786B0}"/>
              </a:ext>
            </a:extLst>
          </p:cNvPr>
          <p:cNvSpPr/>
          <p:nvPr/>
        </p:nvSpPr>
        <p:spPr>
          <a:xfrm>
            <a:off x="2146294" y="4870072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368D079-C8C7-4A76-B8EF-ADAB5DF008DD}"/>
              </a:ext>
            </a:extLst>
          </p:cNvPr>
          <p:cNvSpPr/>
          <p:nvPr/>
        </p:nvSpPr>
        <p:spPr>
          <a:xfrm>
            <a:off x="2471727" y="4870072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186B5E2-4B0C-46DE-B92F-325ACDE789B9}"/>
              </a:ext>
            </a:extLst>
          </p:cNvPr>
          <p:cNvSpPr/>
          <p:nvPr/>
        </p:nvSpPr>
        <p:spPr>
          <a:xfrm>
            <a:off x="1820860" y="4870072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D405189-63EF-4779-A462-8E287E022480}"/>
              </a:ext>
            </a:extLst>
          </p:cNvPr>
          <p:cNvSpPr/>
          <p:nvPr/>
        </p:nvSpPr>
        <p:spPr>
          <a:xfrm>
            <a:off x="2797937" y="3919747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B984680-7AC5-47E8-96A1-20277EDAB09F}"/>
              </a:ext>
            </a:extLst>
          </p:cNvPr>
          <p:cNvSpPr/>
          <p:nvPr/>
        </p:nvSpPr>
        <p:spPr>
          <a:xfrm>
            <a:off x="2797937" y="4236522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469C85C-BC2C-478B-9628-E2E744BC7907}"/>
              </a:ext>
            </a:extLst>
          </p:cNvPr>
          <p:cNvSpPr/>
          <p:nvPr/>
        </p:nvSpPr>
        <p:spPr>
          <a:xfrm>
            <a:off x="2797937" y="4553297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D4F89AC-9234-42FC-ADB0-F2FC025A69D6}"/>
              </a:ext>
            </a:extLst>
          </p:cNvPr>
          <p:cNvSpPr/>
          <p:nvPr/>
        </p:nvSpPr>
        <p:spPr>
          <a:xfrm>
            <a:off x="3124656" y="3919747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FA463E8-1EA0-4D75-AEB6-2663C58A41EE}"/>
              </a:ext>
            </a:extLst>
          </p:cNvPr>
          <p:cNvSpPr/>
          <p:nvPr/>
        </p:nvSpPr>
        <p:spPr>
          <a:xfrm>
            <a:off x="3124656" y="4236522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D8D1E6A7-6861-4DB8-8562-4A430B5BC2A7}"/>
              </a:ext>
            </a:extLst>
          </p:cNvPr>
          <p:cNvSpPr/>
          <p:nvPr/>
        </p:nvSpPr>
        <p:spPr>
          <a:xfrm>
            <a:off x="3124656" y="4553297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FA455DB-8FFA-4252-A28E-1AA870AB5C09}"/>
              </a:ext>
            </a:extLst>
          </p:cNvPr>
          <p:cNvSpPr/>
          <p:nvPr/>
        </p:nvSpPr>
        <p:spPr>
          <a:xfrm>
            <a:off x="3124656" y="4870072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796BD74-37D6-4C46-ACB2-6AFD7C26D8DE}"/>
              </a:ext>
            </a:extLst>
          </p:cNvPr>
          <p:cNvSpPr/>
          <p:nvPr/>
        </p:nvSpPr>
        <p:spPr>
          <a:xfrm>
            <a:off x="1169993" y="5188699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ACC7089-F0F5-419C-B296-352E03338D21}"/>
              </a:ext>
            </a:extLst>
          </p:cNvPr>
          <p:cNvSpPr/>
          <p:nvPr/>
        </p:nvSpPr>
        <p:spPr>
          <a:xfrm>
            <a:off x="1495426" y="5188699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C7F186DC-FD58-4604-A581-09A633AFB5AD}"/>
              </a:ext>
            </a:extLst>
          </p:cNvPr>
          <p:cNvSpPr/>
          <p:nvPr/>
        </p:nvSpPr>
        <p:spPr>
          <a:xfrm>
            <a:off x="2146294" y="5188699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DD6F73AC-5454-410A-80EB-8F802D88E6E9}"/>
              </a:ext>
            </a:extLst>
          </p:cNvPr>
          <p:cNvSpPr/>
          <p:nvPr/>
        </p:nvSpPr>
        <p:spPr>
          <a:xfrm>
            <a:off x="2471727" y="5188699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DCC3BBD-6BE0-4C37-8760-D844E2756F71}"/>
              </a:ext>
            </a:extLst>
          </p:cNvPr>
          <p:cNvSpPr/>
          <p:nvPr/>
        </p:nvSpPr>
        <p:spPr>
          <a:xfrm>
            <a:off x="1820860" y="5188699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CE50E18-2ED7-4E04-A801-3C6E2052C2A5}"/>
              </a:ext>
            </a:extLst>
          </p:cNvPr>
          <p:cNvSpPr/>
          <p:nvPr/>
        </p:nvSpPr>
        <p:spPr>
          <a:xfrm>
            <a:off x="1169993" y="5505474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651A503-3B78-496D-87DA-C40B2675892F}"/>
              </a:ext>
            </a:extLst>
          </p:cNvPr>
          <p:cNvSpPr/>
          <p:nvPr/>
        </p:nvSpPr>
        <p:spPr>
          <a:xfrm>
            <a:off x="1495426" y="5505474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3631E06-7275-4CAE-87D9-7E5C62FE70DE}"/>
              </a:ext>
            </a:extLst>
          </p:cNvPr>
          <p:cNvSpPr/>
          <p:nvPr/>
        </p:nvSpPr>
        <p:spPr>
          <a:xfrm>
            <a:off x="2146294" y="5505474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E1267E8-9C7F-4411-9ACB-DB02B42F6FED}"/>
              </a:ext>
            </a:extLst>
          </p:cNvPr>
          <p:cNvSpPr/>
          <p:nvPr/>
        </p:nvSpPr>
        <p:spPr>
          <a:xfrm>
            <a:off x="2471727" y="5505474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2EA52BBB-5DE7-4989-8BDE-3D7C21552084}"/>
              </a:ext>
            </a:extLst>
          </p:cNvPr>
          <p:cNvSpPr/>
          <p:nvPr/>
        </p:nvSpPr>
        <p:spPr>
          <a:xfrm>
            <a:off x="1820860" y="5505474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E0BEAD92-DBC2-4457-AF2D-BDC15C0A0C10}"/>
              </a:ext>
            </a:extLst>
          </p:cNvPr>
          <p:cNvSpPr/>
          <p:nvPr/>
        </p:nvSpPr>
        <p:spPr>
          <a:xfrm>
            <a:off x="2797937" y="5188699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B9E4D11-8DEE-43FF-A6FE-D7109F764FBE}"/>
              </a:ext>
            </a:extLst>
          </p:cNvPr>
          <p:cNvSpPr/>
          <p:nvPr/>
        </p:nvSpPr>
        <p:spPr>
          <a:xfrm>
            <a:off x="2797937" y="5505474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9711D99-1DB0-4B01-B7F6-04FFF3D3D8CF}"/>
              </a:ext>
            </a:extLst>
          </p:cNvPr>
          <p:cNvSpPr/>
          <p:nvPr/>
        </p:nvSpPr>
        <p:spPr>
          <a:xfrm>
            <a:off x="3124656" y="5188699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154126B-7A3D-4EA2-9BEA-0ABF28BDD2E0}"/>
              </a:ext>
            </a:extLst>
          </p:cNvPr>
          <p:cNvSpPr/>
          <p:nvPr/>
        </p:nvSpPr>
        <p:spPr>
          <a:xfrm>
            <a:off x="3124656" y="5505474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AB34BC26-36C8-4D69-BA29-3DB918AA046D}"/>
              </a:ext>
            </a:extLst>
          </p:cNvPr>
          <p:cNvSpPr/>
          <p:nvPr/>
        </p:nvSpPr>
        <p:spPr>
          <a:xfrm>
            <a:off x="1169993" y="5822249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CB8D0DB-EC1E-4AE5-8152-1431AF66BCC3}"/>
              </a:ext>
            </a:extLst>
          </p:cNvPr>
          <p:cNvSpPr/>
          <p:nvPr/>
        </p:nvSpPr>
        <p:spPr>
          <a:xfrm>
            <a:off x="1495426" y="5822249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E701BD4-7899-476F-9648-629159EA6AD7}"/>
              </a:ext>
            </a:extLst>
          </p:cNvPr>
          <p:cNvSpPr/>
          <p:nvPr/>
        </p:nvSpPr>
        <p:spPr>
          <a:xfrm>
            <a:off x="2146294" y="5822249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4906779-628F-4549-B9E2-467910F8F68E}"/>
              </a:ext>
            </a:extLst>
          </p:cNvPr>
          <p:cNvSpPr/>
          <p:nvPr/>
        </p:nvSpPr>
        <p:spPr>
          <a:xfrm>
            <a:off x="2471727" y="5822249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73C79B-7B4E-4B6C-99E4-3C99E20C6F68}"/>
              </a:ext>
            </a:extLst>
          </p:cNvPr>
          <p:cNvSpPr/>
          <p:nvPr/>
        </p:nvSpPr>
        <p:spPr>
          <a:xfrm>
            <a:off x="1820860" y="5822249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E8A42E12-7D9C-4AF5-88EB-931FD0FB0CDB}"/>
              </a:ext>
            </a:extLst>
          </p:cNvPr>
          <p:cNvSpPr/>
          <p:nvPr/>
        </p:nvSpPr>
        <p:spPr>
          <a:xfrm>
            <a:off x="1169993" y="6139024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1A96ACC-93E8-482E-8438-8F5F3370A5FF}"/>
              </a:ext>
            </a:extLst>
          </p:cNvPr>
          <p:cNvSpPr/>
          <p:nvPr/>
        </p:nvSpPr>
        <p:spPr>
          <a:xfrm>
            <a:off x="1495426" y="6139024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5EDB02BD-C238-4CA9-A8D0-AE3C76A45D67}"/>
              </a:ext>
            </a:extLst>
          </p:cNvPr>
          <p:cNvSpPr/>
          <p:nvPr/>
        </p:nvSpPr>
        <p:spPr>
          <a:xfrm>
            <a:off x="2471727" y="6139024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C9150AEF-DF73-41DF-9123-5AD153E6C8A9}"/>
              </a:ext>
            </a:extLst>
          </p:cNvPr>
          <p:cNvSpPr/>
          <p:nvPr/>
        </p:nvSpPr>
        <p:spPr>
          <a:xfrm>
            <a:off x="1820860" y="6139024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E2E04AE-B475-4EA9-85EB-AE64605D39F4}"/>
              </a:ext>
            </a:extLst>
          </p:cNvPr>
          <p:cNvSpPr/>
          <p:nvPr/>
        </p:nvSpPr>
        <p:spPr>
          <a:xfrm>
            <a:off x="2797937" y="5822249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69D2714C-AF42-4F69-8B80-37562FA27E12}"/>
              </a:ext>
            </a:extLst>
          </p:cNvPr>
          <p:cNvSpPr/>
          <p:nvPr/>
        </p:nvSpPr>
        <p:spPr>
          <a:xfrm>
            <a:off x="2797937" y="6139024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370B3E4-A8D5-40E8-9DE2-2D482221850D}"/>
              </a:ext>
            </a:extLst>
          </p:cNvPr>
          <p:cNvSpPr/>
          <p:nvPr/>
        </p:nvSpPr>
        <p:spPr>
          <a:xfrm>
            <a:off x="3124656" y="5822249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1D345C4C-261B-4A88-A9D9-95AB2D2133FC}"/>
              </a:ext>
            </a:extLst>
          </p:cNvPr>
          <p:cNvSpPr/>
          <p:nvPr/>
        </p:nvSpPr>
        <p:spPr>
          <a:xfrm>
            <a:off x="3124656" y="6139024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46248E99-515B-4AE1-AEA0-D47A1FE1FAA1}"/>
              </a:ext>
            </a:extLst>
          </p:cNvPr>
          <p:cNvSpPr/>
          <p:nvPr/>
        </p:nvSpPr>
        <p:spPr>
          <a:xfrm>
            <a:off x="4733415" y="2827224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6902666-8B19-4B9A-823A-D613713483D5}"/>
              </a:ext>
            </a:extLst>
          </p:cNvPr>
          <p:cNvSpPr/>
          <p:nvPr/>
        </p:nvSpPr>
        <p:spPr>
          <a:xfrm>
            <a:off x="5057027" y="2827224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BE7350D-30F1-4F23-86DF-0B68D57C9683}"/>
              </a:ext>
            </a:extLst>
          </p:cNvPr>
          <p:cNvSpPr/>
          <p:nvPr/>
        </p:nvSpPr>
        <p:spPr>
          <a:xfrm>
            <a:off x="5380639" y="2827224"/>
            <a:ext cx="226770" cy="2267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71E804A-4E49-418A-A6F6-C5E051AB00E4}"/>
              </a:ext>
            </a:extLst>
          </p:cNvPr>
          <p:cNvSpPr/>
          <p:nvPr/>
        </p:nvSpPr>
        <p:spPr>
          <a:xfrm>
            <a:off x="5702804" y="2827224"/>
            <a:ext cx="226770" cy="2267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8BC68417-BA55-4890-8384-42CE5858AE3E}"/>
              </a:ext>
            </a:extLst>
          </p:cNvPr>
          <p:cNvSpPr/>
          <p:nvPr/>
        </p:nvSpPr>
        <p:spPr>
          <a:xfrm>
            <a:off x="6020711" y="2827224"/>
            <a:ext cx="226770" cy="2267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648CA2A-1FF2-4BB7-B0A6-E6926D7DBC08}"/>
              </a:ext>
            </a:extLst>
          </p:cNvPr>
          <p:cNvSpPr txBox="1"/>
          <p:nvPr/>
        </p:nvSpPr>
        <p:spPr>
          <a:xfrm>
            <a:off x="3268082" y="1673694"/>
            <a:ext cx="2451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Read</a:t>
            </a:r>
          </a:p>
          <a:p>
            <a:endParaRPr lang="ko-KR" altLang="en-US" sz="1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17D1077-02C8-4D01-BF5F-3330D8044A46}"/>
              </a:ext>
            </a:extLst>
          </p:cNvPr>
          <p:cNvSpPr txBox="1"/>
          <p:nvPr/>
        </p:nvSpPr>
        <p:spPr>
          <a:xfrm>
            <a:off x="1281123" y="330548"/>
            <a:ext cx="540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Randomly learn data regardless of location</a:t>
            </a:r>
            <a:endParaRPr lang="ko-KR" altLang="en-US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BADE4B5C-21A0-4D40-A11C-E850D462FBCD}"/>
              </a:ext>
            </a:extLst>
          </p:cNvPr>
          <p:cNvSpPr/>
          <p:nvPr/>
        </p:nvSpPr>
        <p:spPr>
          <a:xfrm>
            <a:off x="2797161" y="2205714"/>
            <a:ext cx="226770" cy="2267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0BC1DF9-8EC7-4CC9-9DE0-77A74CD1F9DD}"/>
              </a:ext>
            </a:extLst>
          </p:cNvPr>
          <p:cNvSpPr/>
          <p:nvPr/>
        </p:nvSpPr>
        <p:spPr>
          <a:xfrm>
            <a:off x="1495426" y="1889865"/>
            <a:ext cx="226770" cy="2267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BFBE447-6839-4E78-889A-53E0E3EE4265}"/>
              </a:ext>
            </a:extLst>
          </p:cNvPr>
          <p:cNvSpPr/>
          <p:nvPr/>
        </p:nvSpPr>
        <p:spPr>
          <a:xfrm>
            <a:off x="2471727" y="2205714"/>
            <a:ext cx="226770" cy="2267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8C6E5462-75FB-4967-BE13-6F2BEEEA3C0E}"/>
              </a:ext>
            </a:extLst>
          </p:cNvPr>
          <p:cNvSpPr/>
          <p:nvPr/>
        </p:nvSpPr>
        <p:spPr>
          <a:xfrm>
            <a:off x="1495426" y="1573090"/>
            <a:ext cx="226770" cy="2267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09" name="연결선: 구부러짐 108">
            <a:extLst>
              <a:ext uri="{FF2B5EF4-FFF2-40B4-BE49-F238E27FC236}">
                <a16:creationId xmlns:a16="http://schemas.microsoft.com/office/drawing/2014/main" id="{C66B3413-9904-47CF-9E8F-03E906DD1C83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3483092" y="2851708"/>
            <a:ext cx="1101418" cy="2104411"/>
          </a:xfrm>
          <a:prstGeom prst="curvedConnector3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61E15A6-A2A0-4E4B-849F-F63E086F777E}"/>
              </a:ext>
            </a:extLst>
          </p:cNvPr>
          <p:cNvSpPr txBox="1"/>
          <p:nvPr/>
        </p:nvSpPr>
        <p:spPr>
          <a:xfrm>
            <a:off x="3471710" y="4982254"/>
            <a:ext cx="2451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Read</a:t>
            </a:r>
          </a:p>
          <a:p>
            <a:endParaRPr lang="ko-KR" altLang="en-US" sz="1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12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원통형 11">
            <a:extLst>
              <a:ext uri="{FF2B5EF4-FFF2-40B4-BE49-F238E27FC236}">
                <a16:creationId xmlns:a16="http://schemas.microsoft.com/office/drawing/2014/main" id="{B1798B3A-9854-435B-A11B-F40AEC6A4FD3}"/>
              </a:ext>
            </a:extLst>
          </p:cNvPr>
          <p:cNvSpPr/>
          <p:nvPr/>
        </p:nvSpPr>
        <p:spPr>
          <a:xfrm>
            <a:off x="2210308" y="3755226"/>
            <a:ext cx="1378712" cy="1242287"/>
          </a:xfrm>
          <a:prstGeom prst="can">
            <a:avLst>
              <a:gd name="adj" fmla="val 1366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ko-KR" altLang="en-US" b="1" i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4D73DD71-D8AE-4E2A-B0E9-D25E3729DCCA}"/>
              </a:ext>
            </a:extLst>
          </p:cNvPr>
          <p:cNvSpPr/>
          <p:nvPr/>
        </p:nvSpPr>
        <p:spPr>
          <a:xfrm rot="10800000">
            <a:off x="4954140" y="4283001"/>
            <a:ext cx="252000" cy="108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5DDE75CA-AA27-46C6-8E3A-64544587A2E6}"/>
              </a:ext>
            </a:extLst>
          </p:cNvPr>
          <p:cNvSpPr/>
          <p:nvPr/>
        </p:nvSpPr>
        <p:spPr>
          <a:xfrm rot="10800000">
            <a:off x="4954140" y="4173936"/>
            <a:ext cx="252000" cy="1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27AEFFEF-12E7-4C77-8B06-5709CA40676D}"/>
              </a:ext>
            </a:extLst>
          </p:cNvPr>
          <p:cNvSpPr/>
          <p:nvPr/>
        </p:nvSpPr>
        <p:spPr>
          <a:xfrm rot="10800000">
            <a:off x="4954140" y="4064871"/>
            <a:ext cx="252000" cy="1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5A616CD5-D1B7-4323-91FC-62C622BB0D22}"/>
              </a:ext>
            </a:extLst>
          </p:cNvPr>
          <p:cNvSpPr/>
          <p:nvPr/>
        </p:nvSpPr>
        <p:spPr>
          <a:xfrm rot="10800000">
            <a:off x="4954139" y="3962904"/>
            <a:ext cx="252000" cy="1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A16F8919-0ADD-4AE5-A4E4-87C39CF6CF36}"/>
              </a:ext>
            </a:extLst>
          </p:cNvPr>
          <p:cNvSpPr/>
          <p:nvPr/>
        </p:nvSpPr>
        <p:spPr>
          <a:xfrm rot="10800000">
            <a:off x="4954139" y="3853839"/>
            <a:ext cx="252000" cy="108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791DEA2D-0876-4964-8E6A-7B06564C9B87}"/>
              </a:ext>
            </a:extLst>
          </p:cNvPr>
          <p:cNvSpPr/>
          <p:nvPr/>
        </p:nvSpPr>
        <p:spPr>
          <a:xfrm rot="10800000">
            <a:off x="4954139" y="3744774"/>
            <a:ext cx="252000" cy="1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685F6C60-0D39-48FB-9723-334C0AD92FE3}"/>
              </a:ext>
            </a:extLst>
          </p:cNvPr>
          <p:cNvSpPr/>
          <p:nvPr/>
        </p:nvSpPr>
        <p:spPr>
          <a:xfrm>
            <a:off x="1795550" y="2871553"/>
            <a:ext cx="2243411" cy="5512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 anchorCtr="0"/>
          <a:lstStyle/>
          <a:p>
            <a:pPr algn="ctr"/>
            <a:endParaRPr lang="ko-KR" altLang="en-US" b="1" i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B719E86A-190A-42A1-986D-C21202AF9F4C}"/>
              </a:ext>
            </a:extLst>
          </p:cNvPr>
          <p:cNvSpPr/>
          <p:nvPr/>
        </p:nvSpPr>
        <p:spPr>
          <a:xfrm>
            <a:off x="3707161" y="2931253"/>
            <a:ext cx="252000" cy="108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72E84D08-55B5-42DF-90E9-59F06622C100}"/>
              </a:ext>
            </a:extLst>
          </p:cNvPr>
          <p:cNvSpPr/>
          <p:nvPr/>
        </p:nvSpPr>
        <p:spPr>
          <a:xfrm>
            <a:off x="3707161" y="3040318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8441ADB5-F5E5-4B9B-B8BC-D449F247D5D5}"/>
              </a:ext>
            </a:extLst>
          </p:cNvPr>
          <p:cNvSpPr/>
          <p:nvPr/>
        </p:nvSpPr>
        <p:spPr>
          <a:xfrm>
            <a:off x="3707161" y="3149383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A7E0C6F8-305E-4C7E-A8DB-1AF48003A80A}"/>
              </a:ext>
            </a:extLst>
          </p:cNvPr>
          <p:cNvSpPr/>
          <p:nvPr/>
        </p:nvSpPr>
        <p:spPr>
          <a:xfrm>
            <a:off x="3707161" y="3258448"/>
            <a:ext cx="252000" cy="108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914B370C-5B22-4425-B15E-FF7AEA4FB24E}"/>
              </a:ext>
            </a:extLst>
          </p:cNvPr>
          <p:cNvSpPr/>
          <p:nvPr/>
        </p:nvSpPr>
        <p:spPr>
          <a:xfrm>
            <a:off x="3168740" y="4149003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1F65965-DF6B-4CA3-89F6-BFEC02C5CB0E}"/>
              </a:ext>
            </a:extLst>
          </p:cNvPr>
          <p:cNvSpPr/>
          <p:nvPr/>
        </p:nvSpPr>
        <p:spPr>
          <a:xfrm>
            <a:off x="3168740" y="4258068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B0AD783-3725-42EE-8FCD-2C32424C20FF}"/>
              </a:ext>
            </a:extLst>
          </p:cNvPr>
          <p:cNvSpPr/>
          <p:nvPr/>
        </p:nvSpPr>
        <p:spPr>
          <a:xfrm>
            <a:off x="3168740" y="4364798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024F26B-A144-4319-A15C-F5116F5D4266}"/>
              </a:ext>
            </a:extLst>
          </p:cNvPr>
          <p:cNvSpPr/>
          <p:nvPr/>
        </p:nvSpPr>
        <p:spPr>
          <a:xfrm>
            <a:off x="3168740" y="4473863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55BCB3A7-7B2D-4077-9858-2DC2BD18764B}"/>
              </a:ext>
            </a:extLst>
          </p:cNvPr>
          <p:cNvSpPr/>
          <p:nvPr/>
        </p:nvSpPr>
        <p:spPr>
          <a:xfrm>
            <a:off x="3168740" y="4582928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EA214B58-88ED-48BB-96BC-AD38A502304B}"/>
              </a:ext>
            </a:extLst>
          </p:cNvPr>
          <p:cNvSpPr/>
          <p:nvPr/>
        </p:nvSpPr>
        <p:spPr>
          <a:xfrm>
            <a:off x="3168740" y="4691993"/>
            <a:ext cx="252000" cy="10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58" name="화살표: 오른쪽 457">
            <a:extLst>
              <a:ext uri="{FF2B5EF4-FFF2-40B4-BE49-F238E27FC236}">
                <a16:creationId xmlns:a16="http://schemas.microsoft.com/office/drawing/2014/main" id="{5C4D9DAA-27B6-4DDB-B038-03592A8A8C0B}"/>
              </a:ext>
            </a:extLst>
          </p:cNvPr>
          <p:cNvSpPr/>
          <p:nvPr/>
        </p:nvSpPr>
        <p:spPr>
          <a:xfrm>
            <a:off x="6238438" y="3949257"/>
            <a:ext cx="267497" cy="1968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" name="화살표: 오른쪽 458">
            <a:extLst>
              <a:ext uri="{FF2B5EF4-FFF2-40B4-BE49-F238E27FC236}">
                <a16:creationId xmlns:a16="http://schemas.microsoft.com/office/drawing/2014/main" id="{5723A662-3973-4C06-973A-474466AFE4CA}"/>
              </a:ext>
            </a:extLst>
          </p:cNvPr>
          <p:cNvSpPr/>
          <p:nvPr/>
        </p:nvSpPr>
        <p:spPr>
          <a:xfrm>
            <a:off x="5371238" y="3942974"/>
            <a:ext cx="267497" cy="1968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" name="직사각형 490">
            <a:extLst>
              <a:ext uri="{FF2B5EF4-FFF2-40B4-BE49-F238E27FC236}">
                <a16:creationId xmlns:a16="http://schemas.microsoft.com/office/drawing/2014/main" id="{0150D0F0-746D-4694-8E42-06F3AA592364}"/>
              </a:ext>
            </a:extLst>
          </p:cNvPr>
          <p:cNvSpPr/>
          <p:nvPr/>
        </p:nvSpPr>
        <p:spPr>
          <a:xfrm>
            <a:off x="2916739" y="4149003"/>
            <a:ext cx="252000" cy="1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92" name="직사각형 491">
            <a:extLst>
              <a:ext uri="{FF2B5EF4-FFF2-40B4-BE49-F238E27FC236}">
                <a16:creationId xmlns:a16="http://schemas.microsoft.com/office/drawing/2014/main" id="{1E5F8386-696B-4A0A-B98F-72D1FBAA4CE5}"/>
              </a:ext>
            </a:extLst>
          </p:cNvPr>
          <p:cNvSpPr/>
          <p:nvPr/>
        </p:nvSpPr>
        <p:spPr>
          <a:xfrm>
            <a:off x="2916739" y="4258068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93" name="직사각형 492">
            <a:extLst>
              <a:ext uri="{FF2B5EF4-FFF2-40B4-BE49-F238E27FC236}">
                <a16:creationId xmlns:a16="http://schemas.microsoft.com/office/drawing/2014/main" id="{78AC9364-1E50-4DAB-A7E3-94EBBF317D4E}"/>
              </a:ext>
            </a:extLst>
          </p:cNvPr>
          <p:cNvSpPr/>
          <p:nvPr/>
        </p:nvSpPr>
        <p:spPr>
          <a:xfrm>
            <a:off x="2916739" y="4364798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94" name="직사각형 493">
            <a:extLst>
              <a:ext uri="{FF2B5EF4-FFF2-40B4-BE49-F238E27FC236}">
                <a16:creationId xmlns:a16="http://schemas.microsoft.com/office/drawing/2014/main" id="{E31BBD1D-2C54-4A1E-946E-D93133D2A9B0}"/>
              </a:ext>
            </a:extLst>
          </p:cNvPr>
          <p:cNvSpPr/>
          <p:nvPr/>
        </p:nvSpPr>
        <p:spPr>
          <a:xfrm>
            <a:off x="2916739" y="4473863"/>
            <a:ext cx="252000" cy="10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95" name="직사각형 494">
            <a:extLst>
              <a:ext uri="{FF2B5EF4-FFF2-40B4-BE49-F238E27FC236}">
                <a16:creationId xmlns:a16="http://schemas.microsoft.com/office/drawing/2014/main" id="{236580D0-C585-4696-BC0A-32CDB0431D21}"/>
              </a:ext>
            </a:extLst>
          </p:cNvPr>
          <p:cNvSpPr/>
          <p:nvPr/>
        </p:nvSpPr>
        <p:spPr>
          <a:xfrm>
            <a:off x="2916739" y="4582928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96" name="직사각형 495">
            <a:extLst>
              <a:ext uri="{FF2B5EF4-FFF2-40B4-BE49-F238E27FC236}">
                <a16:creationId xmlns:a16="http://schemas.microsoft.com/office/drawing/2014/main" id="{F46E6CD0-EF7E-4907-943A-7B4CFEBA8192}"/>
              </a:ext>
            </a:extLst>
          </p:cNvPr>
          <p:cNvSpPr/>
          <p:nvPr/>
        </p:nvSpPr>
        <p:spPr>
          <a:xfrm>
            <a:off x="2916739" y="4691993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98" name="직사각형 497">
            <a:extLst>
              <a:ext uri="{FF2B5EF4-FFF2-40B4-BE49-F238E27FC236}">
                <a16:creationId xmlns:a16="http://schemas.microsoft.com/office/drawing/2014/main" id="{9EA32945-246B-4CBA-BAB9-73383D72F66A}"/>
              </a:ext>
            </a:extLst>
          </p:cNvPr>
          <p:cNvSpPr/>
          <p:nvPr/>
        </p:nvSpPr>
        <p:spPr>
          <a:xfrm>
            <a:off x="2669385" y="4149003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E43EE5AD-4A31-4A65-9FF3-F479A1B57352}"/>
              </a:ext>
            </a:extLst>
          </p:cNvPr>
          <p:cNvSpPr/>
          <p:nvPr/>
        </p:nvSpPr>
        <p:spPr>
          <a:xfrm>
            <a:off x="2669385" y="4258068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00" name="직사각형 499">
            <a:extLst>
              <a:ext uri="{FF2B5EF4-FFF2-40B4-BE49-F238E27FC236}">
                <a16:creationId xmlns:a16="http://schemas.microsoft.com/office/drawing/2014/main" id="{E5836419-C58E-469E-ABF8-F2AF21B2B056}"/>
              </a:ext>
            </a:extLst>
          </p:cNvPr>
          <p:cNvSpPr/>
          <p:nvPr/>
        </p:nvSpPr>
        <p:spPr>
          <a:xfrm>
            <a:off x="2669385" y="4364798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1D838FDE-CA20-4E4F-A1DF-3B9DFCA378B9}"/>
              </a:ext>
            </a:extLst>
          </p:cNvPr>
          <p:cNvSpPr/>
          <p:nvPr/>
        </p:nvSpPr>
        <p:spPr>
          <a:xfrm>
            <a:off x="2669385" y="4473863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02" name="직사각형 501">
            <a:extLst>
              <a:ext uri="{FF2B5EF4-FFF2-40B4-BE49-F238E27FC236}">
                <a16:creationId xmlns:a16="http://schemas.microsoft.com/office/drawing/2014/main" id="{666A9B8C-6C65-4883-8D1E-ACFDFCDED386}"/>
              </a:ext>
            </a:extLst>
          </p:cNvPr>
          <p:cNvSpPr/>
          <p:nvPr/>
        </p:nvSpPr>
        <p:spPr>
          <a:xfrm>
            <a:off x="2669385" y="4582928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03" name="직사각형 502">
            <a:extLst>
              <a:ext uri="{FF2B5EF4-FFF2-40B4-BE49-F238E27FC236}">
                <a16:creationId xmlns:a16="http://schemas.microsoft.com/office/drawing/2014/main" id="{EF61F1B8-8021-4679-8A1D-8397D2182E6B}"/>
              </a:ext>
            </a:extLst>
          </p:cNvPr>
          <p:cNvSpPr/>
          <p:nvPr/>
        </p:nvSpPr>
        <p:spPr>
          <a:xfrm>
            <a:off x="2669385" y="4691993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04" name="직사각형 503">
            <a:extLst>
              <a:ext uri="{FF2B5EF4-FFF2-40B4-BE49-F238E27FC236}">
                <a16:creationId xmlns:a16="http://schemas.microsoft.com/office/drawing/2014/main" id="{AC05D4DA-7B05-41C6-A4BD-8CEFE82711CB}"/>
              </a:ext>
            </a:extLst>
          </p:cNvPr>
          <p:cNvSpPr/>
          <p:nvPr/>
        </p:nvSpPr>
        <p:spPr>
          <a:xfrm rot="10800000">
            <a:off x="4954139" y="363093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06" name="직사각형 505">
            <a:extLst>
              <a:ext uri="{FF2B5EF4-FFF2-40B4-BE49-F238E27FC236}">
                <a16:creationId xmlns:a16="http://schemas.microsoft.com/office/drawing/2014/main" id="{013DC92C-C224-438B-97C3-6B29E7047A80}"/>
              </a:ext>
            </a:extLst>
          </p:cNvPr>
          <p:cNvSpPr/>
          <p:nvPr/>
        </p:nvSpPr>
        <p:spPr>
          <a:xfrm>
            <a:off x="3458115" y="2931253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75707EBB-93EF-4401-A452-9B2A6DB06339}"/>
              </a:ext>
            </a:extLst>
          </p:cNvPr>
          <p:cNvSpPr/>
          <p:nvPr/>
        </p:nvSpPr>
        <p:spPr>
          <a:xfrm>
            <a:off x="3458115" y="3040318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08" name="직사각형 507">
            <a:extLst>
              <a:ext uri="{FF2B5EF4-FFF2-40B4-BE49-F238E27FC236}">
                <a16:creationId xmlns:a16="http://schemas.microsoft.com/office/drawing/2014/main" id="{A02286C4-C0C4-4CE0-B18D-D57F4EBB3E97}"/>
              </a:ext>
            </a:extLst>
          </p:cNvPr>
          <p:cNvSpPr/>
          <p:nvPr/>
        </p:nvSpPr>
        <p:spPr>
          <a:xfrm>
            <a:off x="3458115" y="3149383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09" name="직사각형 508">
            <a:extLst>
              <a:ext uri="{FF2B5EF4-FFF2-40B4-BE49-F238E27FC236}">
                <a16:creationId xmlns:a16="http://schemas.microsoft.com/office/drawing/2014/main" id="{DC710BE1-ED15-47BC-AA17-DC6089774906}"/>
              </a:ext>
            </a:extLst>
          </p:cNvPr>
          <p:cNvSpPr/>
          <p:nvPr/>
        </p:nvSpPr>
        <p:spPr>
          <a:xfrm>
            <a:off x="3458115" y="3258448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12" name="직선 화살표 연결선 511">
            <a:extLst>
              <a:ext uri="{FF2B5EF4-FFF2-40B4-BE49-F238E27FC236}">
                <a16:creationId xmlns:a16="http://schemas.microsoft.com/office/drawing/2014/main" id="{DAB2500B-8801-4454-89F0-511403BFFFEE}"/>
              </a:ext>
            </a:extLst>
          </p:cNvPr>
          <p:cNvCxnSpPr>
            <a:cxnSpLocks/>
            <a:stCxn id="322" idx="3"/>
            <a:endCxn id="307" idx="3"/>
          </p:cNvCxnSpPr>
          <p:nvPr/>
        </p:nvCxnSpPr>
        <p:spPr>
          <a:xfrm>
            <a:off x="3959161" y="2985253"/>
            <a:ext cx="994978" cy="922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직선 화살표 연결선 513">
            <a:extLst>
              <a:ext uri="{FF2B5EF4-FFF2-40B4-BE49-F238E27FC236}">
                <a16:creationId xmlns:a16="http://schemas.microsoft.com/office/drawing/2014/main" id="{17880C2F-3398-4388-A821-1B3970E595F9}"/>
              </a:ext>
            </a:extLst>
          </p:cNvPr>
          <p:cNvCxnSpPr>
            <a:cxnSpLocks/>
            <a:stCxn id="508" idx="3"/>
            <a:endCxn id="303" idx="3"/>
          </p:cNvCxnSpPr>
          <p:nvPr/>
        </p:nvCxnSpPr>
        <p:spPr>
          <a:xfrm>
            <a:off x="3710115" y="3203383"/>
            <a:ext cx="1244025" cy="113361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직선 화살표 연결선 516">
            <a:extLst>
              <a:ext uri="{FF2B5EF4-FFF2-40B4-BE49-F238E27FC236}">
                <a16:creationId xmlns:a16="http://schemas.microsoft.com/office/drawing/2014/main" id="{799E42C1-B56C-4D99-8B6C-AF7C0A764596}"/>
              </a:ext>
            </a:extLst>
          </p:cNvPr>
          <p:cNvCxnSpPr>
            <a:cxnSpLocks/>
            <a:stCxn id="325" idx="3"/>
            <a:endCxn id="504" idx="3"/>
          </p:cNvCxnSpPr>
          <p:nvPr/>
        </p:nvCxnSpPr>
        <p:spPr>
          <a:xfrm>
            <a:off x="3959161" y="3312448"/>
            <a:ext cx="994978" cy="372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직선 화살표 연결선 519">
            <a:extLst>
              <a:ext uri="{FF2B5EF4-FFF2-40B4-BE49-F238E27FC236}">
                <a16:creationId xmlns:a16="http://schemas.microsoft.com/office/drawing/2014/main" id="{9E7B1755-6548-48CE-A460-97DAA60A1558}"/>
              </a:ext>
            </a:extLst>
          </p:cNvPr>
          <p:cNvCxnSpPr>
            <a:cxnSpLocks/>
          </p:cNvCxnSpPr>
          <p:nvPr/>
        </p:nvCxnSpPr>
        <p:spPr>
          <a:xfrm flipV="1">
            <a:off x="2667869" y="3889007"/>
            <a:ext cx="2286270" cy="617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직선 화살표 연결선 522">
            <a:extLst>
              <a:ext uri="{FF2B5EF4-FFF2-40B4-BE49-F238E27FC236}">
                <a16:creationId xmlns:a16="http://schemas.microsoft.com/office/drawing/2014/main" id="{9F965B58-97E3-4FD5-8DA7-86AE366D6257}"/>
              </a:ext>
            </a:extLst>
          </p:cNvPr>
          <p:cNvCxnSpPr>
            <a:cxnSpLocks/>
            <a:stCxn id="494" idx="3"/>
            <a:endCxn id="306" idx="3"/>
          </p:cNvCxnSpPr>
          <p:nvPr/>
        </p:nvCxnSpPr>
        <p:spPr>
          <a:xfrm flipV="1">
            <a:off x="3168739" y="4016904"/>
            <a:ext cx="1785400" cy="510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직선 화살표 연결선 525">
            <a:extLst>
              <a:ext uri="{FF2B5EF4-FFF2-40B4-BE49-F238E27FC236}">
                <a16:creationId xmlns:a16="http://schemas.microsoft.com/office/drawing/2014/main" id="{50AA77F8-91FA-4C92-AA6D-7F5F1639706A}"/>
              </a:ext>
            </a:extLst>
          </p:cNvPr>
          <p:cNvCxnSpPr>
            <a:cxnSpLocks/>
            <a:stCxn id="218" idx="3"/>
            <a:endCxn id="304" idx="3"/>
          </p:cNvCxnSpPr>
          <p:nvPr/>
        </p:nvCxnSpPr>
        <p:spPr>
          <a:xfrm flipV="1">
            <a:off x="3420740" y="4227936"/>
            <a:ext cx="1533400" cy="51805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직선 화살표 연결선 528">
            <a:extLst>
              <a:ext uri="{FF2B5EF4-FFF2-40B4-BE49-F238E27FC236}">
                <a16:creationId xmlns:a16="http://schemas.microsoft.com/office/drawing/2014/main" id="{A852E5E1-1BCB-4C6D-8FD6-71216D25E173}"/>
              </a:ext>
            </a:extLst>
          </p:cNvPr>
          <p:cNvCxnSpPr>
            <a:cxnSpLocks/>
            <a:stCxn id="491" idx="3"/>
            <a:endCxn id="305" idx="3"/>
          </p:cNvCxnSpPr>
          <p:nvPr/>
        </p:nvCxnSpPr>
        <p:spPr>
          <a:xfrm flipV="1">
            <a:off x="3168739" y="4118871"/>
            <a:ext cx="1785401" cy="8413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직사각형 535">
            <a:extLst>
              <a:ext uri="{FF2B5EF4-FFF2-40B4-BE49-F238E27FC236}">
                <a16:creationId xmlns:a16="http://schemas.microsoft.com/office/drawing/2014/main" id="{7931ACF6-EC59-458E-A571-FE2F7B773DFA}"/>
              </a:ext>
            </a:extLst>
          </p:cNvPr>
          <p:cNvSpPr/>
          <p:nvPr/>
        </p:nvSpPr>
        <p:spPr>
          <a:xfrm>
            <a:off x="2415869" y="4149003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37" name="직사각형 536">
            <a:extLst>
              <a:ext uri="{FF2B5EF4-FFF2-40B4-BE49-F238E27FC236}">
                <a16:creationId xmlns:a16="http://schemas.microsoft.com/office/drawing/2014/main" id="{61B8DE80-7578-44F8-9397-E9EC981FA6C1}"/>
              </a:ext>
            </a:extLst>
          </p:cNvPr>
          <p:cNvSpPr/>
          <p:nvPr/>
        </p:nvSpPr>
        <p:spPr>
          <a:xfrm>
            <a:off x="2415869" y="4258068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38" name="직사각형 537">
            <a:extLst>
              <a:ext uri="{FF2B5EF4-FFF2-40B4-BE49-F238E27FC236}">
                <a16:creationId xmlns:a16="http://schemas.microsoft.com/office/drawing/2014/main" id="{BF8F221D-4B54-4527-A025-AEB1FD9D1C49}"/>
              </a:ext>
            </a:extLst>
          </p:cNvPr>
          <p:cNvSpPr/>
          <p:nvPr/>
        </p:nvSpPr>
        <p:spPr>
          <a:xfrm>
            <a:off x="2415869" y="4364798"/>
            <a:ext cx="252000" cy="10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A0C69B0F-1EEF-4A60-B13B-6E558413DC90}"/>
              </a:ext>
            </a:extLst>
          </p:cNvPr>
          <p:cNvSpPr/>
          <p:nvPr/>
        </p:nvSpPr>
        <p:spPr>
          <a:xfrm>
            <a:off x="2415869" y="4473863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0" name="직사각형 539">
            <a:extLst>
              <a:ext uri="{FF2B5EF4-FFF2-40B4-BE49-F238E27FC236}">
                <a16:creationId xmlns:a16="http://schemas.microsoft.com/office/drawing/2014/main" id="{693E6A1F-F6FD-4793-8F7E-FC15BB4410B6}"/>
              </a:ext>
            </a:extLst>
          </p:cNvPr>
          <p:cNvSpPr/>
          <p:nvPr/>
        </p:nvSpPr>
        <p:spPr>
          <a:xfrm>
            <a:off x="2415869" y="4582928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1" name="직사각형 540">
            <a:extLst>
              <a:ext uri="{FF2B5EF4-FFF2-40B4-BE49-F238E27FC236}">
                <a16:creationId xmlns:a16="http://schemas.microsoft.com/office/drawing/2014/main" id="{E6DC1F62-DE6A-4D33-8BF9-8863F19D4E10}"/>
              </a:ext>
            </a:extLst>
          </p:cNvPr>
          <p:cNvSpPr/>
          <p:nvPr/>
        </p:nvSpPr>
        <p:spPr>
          <a:xfrm>
            <a:off x="2415869" y="4691993"/>
            <a:ext cx="252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94BBFDA5-6AFF-4C54-84FE-E416B915D777}"/>
              </a:ext>
            </a:extLst>
          </p:cNvPr>
          <p:cNvSpPr txBox="1"/>
          <p:nvPr/>
        </p:nvSpPr>
        <p:spPr>
          <a:xfrm>
            <a:off x="4361685" y="3174186"/>
            <a:ext cx="119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read</a:t>
            </a:r>
            <a:endParaRPr lang="ko-KR" altLang="en-US" sz="1400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22933569-A56C-44EE-B253-68DC16AAF1DC}"/>
              </a:ext>
            </a:extLst>
          </p:cNvPr>
          <p:cNvSpPr txBox="1"/>
          <p:nvPr/>
        </p:nvSpPr>
        <p:spPr>
          <a:xfrm>
            <a:off x="2499705" y="2577293"/>
            <a:ext cx="131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Memory</a:t>
            </a:r>
            <a:endParaRPr lang="ko-KR" altLang="en-US" sz="1400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47" name="그룹 546">
            <a:extLst>
              <a:ext uri="{FF2B5EF4-FFF2-40B4-BE49-F238E27FC236}">
                <a16:creationId xmlns:a16="http://schemas.microsoft.com/office/drawing/2014/main" id="{37FD1A8B-8588-4E9A-9493-4D8B8F7B5EF9}"/>
              </a:ext>
            </a:extLst>
          </p:cNvPr>
          <p:cNvGrpSpPr/>
          <p:nvPr/>
        </p:nvGrpSpPr>
        <p:grpSpPr>
          <a:xfrm>
            <a:off x="6752965" y="3193743"/>
            <a:ext cx="988094" cy="1224694"/>
            <a:chOff x="6752965" y="2917896"/>
            <a:chExt cx="988094" cy="1224694"/>
          </a:xfrm>
        </p:grpSpPr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0379E3B1-BAFB-49E6-9FE4-98A91D6AC147}"/>
                </a:ext>
              </a:extLst>
            </p:cNvPr>
            <p:cNvGrpSpPr/>
            <p:nvPr/>
          </p:nvGrpSpPr>
          <p:grpSpPr>
            <a:xfrm rot="10800000">
              <a:off x="6850186" y="3344218"/>
              <a:ext cx="793655" cy="798372"/>
              <a:chOff x="7460835" y="3235981"/>
              <a:chExt cx="1283328" cy="1290955"/>
            </a:xfrm>
            <a:noFill/>
          </p:grpSpPr>
          <p:sp>
            <p:nvSpPr>
              <p:cNvPr id="228" name="타원 227">
                <a:extLst>
                  <a:ext uri="{FF2B5EF4-FFF2-40B4-BE49-F238E27FC236}">
                    <a16:creationId xmlns:a16="http://schemas.microsoft.com/office/drawing/2014/main" id="{504C6DDB-5C1C-4C24-88C7-5EAD9A11404A}"/>
                  </a:ext>
                </a:extLst>
              </p:cNvPr>
              <p:cNvSpPr/>
              <p:nvPr/>
            </p:nvSpPr>
            <p:spPr>
              <a:xfrm rot="16200000">
                <a:off x="7456441" y="4189035"/>
                <a:ext cx="218114" cy="20343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>
                <a:extLst>
                  <a:ext uri="{FF2B5EF4-FFF2-40B4-BE49-F238E27FC236}">
                    <a16:creationId xmlns:a16="http://schemas.microsoft.com/office/drawing/2014/main" id="{1DE04C4B-4984-4DA3-8984-5DCC80A5C999}"/>
                  </a:ext>
                </a:extLst>
              </p:cNvPr>
              <p:cNvSpPr/>
              <p:nvPr/>
            </p:nvSpPr>
            <p:spPr>
              <a:xfrm rot="16200000">
                <a:off x="7456440" y="3921727"/>
                <a:ext cx="218114" cy="20343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5836DDF3-DF69-4611-941F-2820B2EE40F3}"/>
                  </a:ext>
                </a:extLst>
              </p:cNvPr>
              <p:cNvSpPr/>
              <p:nvPr/>
            </p:nvSpPr>
            <p:spPr>
              <a:xfrm rot="16200000">
                <a:off x="7456439" y="3654419"/>
                <a:ext cx="218114" cy="20343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F82F5992-2066-4A10-BAC8-A4FCA231D174}"/>
                  </a:ext>
                </a:extLst>
              </p:cNvPr>
              <p:cNvSpPr/>
              <p:nvPr/>
            </p:nvSpPr>
            <p:spPr>
              <a:xfrm rot="16200000">
                <a:off x="7453495" y="3387111"/>
                <a:ext cx="218114" cy="20343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>
                <a:extLst>
                  <a:ext uri="{FF2B5EF4-FFF2-40B4-BE49-F238E27FC236}">
                    <a16:creationId xmlns:a16="http://schemas.microsoft.com/office/drawing/2014/main" id="{28B84647-A5CE-4F98-BDCB-49B25DE9505A}"/>
                  </a:ext>
                </a:extLst>
              </p:cNvPr>
              <p:cNvSpPr/>
              <p:nvPr/>
            </p:nvSpPr>
            <p:spPr>
              <a:xfrm rot="16200000">
                <a:off x="7786083" y="4312553"/>
                <a:ext cx="218114" cy="20343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8F8337E3-6F46-40E9-B521-EA1ED5AC15AC}"/>
                  </a:ext>
                </a:extLst>
              </p:cNvPr>
              <p:cNvSpPr/>
              <p:nvPr/>
            </p:nvSpPr>
            <p:spPr>
              <a:xfrm rot="16200000">
                <a:off x="7786082" y="4045245"/>
                <a:ext cx="218114" cy="20343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>
                <a:extLst>
                  <a:ext uri="{FF2B5EF4-FFF2-40B4-BE49-F238E27FC236}">
                    <a16:creationId xmlns:a16="http://schemas.microsoft.com/office/drawing/2014/main" id="{29DE8806-E729-499D-B094-253A8BB47417}"/>
                  </a:ext>
                </a:extLst>
              </p:cNvPr>
              <p:cNvSpPr/>
              <p:nvPr/>
            </p:nvSpPr>
            <p:spPr>
              <a:xfrm rot="16200000">
                <a:off x="7786081" y="3777937"/>
                <a:ext cx="218114" cy="20343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B26B2728-623D-4330-9E41-6F04859CD8DE}"/>
                  </a:ext>
                </a:extLst>
              </p:cNvPr>
              <p:cNvSpPr/>
              <p:nvPr/>
            </p:nvSpPr>
            <p:spPr>
              <a:xfrm rot="16200000">
                <a:off x="7783137" y="3510629"/>
                <a:ext cx="218114" cy="20343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E93BF250-6DC0-4F62-970A-C03BD64D474A}"/>
                  </a:ext>
                </a:extLst>
              </p:cNvPr>
              <p:cNvSpPr/>
              <p:nvPr/>
            </p:nvSpPr>
            <p:spPr>
              <a:xfrm rot="16200000">
                <a:off x="7780708" y="3243321"/>
                <a:ext cx="218114" cy="20343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FE19298B-2868-4E25-BF04-6BB12D8AE8C8}"/>
                  </a:ext>
                </a:extLst>
              </p:cNvPr>
              <p:cNvSpPr/>
              <p:nvPr/>
            </p:nvSpPr>
            <p:spPr>
              <a:xfrm rot="16200000">
                <a:off x="8200803" y="4316162"/>
                <a:ext cx="218114" cy="20343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8" name="타원 237">
                <a:extLst>
                  <a:ext uri="{FF2B5EF4-FFF2-40B4-BE49-F238E27FC236}">
                    <a16:creationId xmlns:a16="http://schemas.microsoft.com/office/drawing/2014/main" id="{7D606F37-B8E8-4993-A5A2-AB26BCB81AC2}"/>
                  </a:ext>
                </a:extLst>
              </p:cNvPr>
              <p:cNvSpPr/>
              <p:nvPr/>
            </p:nvSpPr>
            <p:spPr>
              <a:xfrm rot="16200000">
                <a:off x="8200802" y="4048854"/>
                <a:ext cx="218114" cy="20343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>
                <a:extLst>
                  <a:ext uri="{FF2B5EF4-FFF2-40B4-BE49-F238E27FC236}">
                    <a16:creationId xmlns:a16="http://schemas.microsoft.com/office/drawing/2014/main" id="{0334F00F-F18C-49E5-9F06-6368C45CFDD5}"/>
                  </a:ext>
                </a:extLst>
              </p:cNvPr>
              <p:cNvSpPr/>
              <p:nvPr/>
            </p:nvSpPr>
            <p:spPr>
              <a:xfrm rot="16200000">
                <a:off x="8200801" y="3781546"/>
                <a:ext cx="218114" cy="20343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9D9F8485-4F05-47F3-BAC3-DAE43513A243}"/>
                  </a:ext>
                </a:extLst>
              </p:cNvPr>
              <p:cNvSpPr/>
              <p:nvPr/>
            </p:nvSpPr>
            <p:spPr>
              <a:xfrm rot="16200000">
                <a:off x="8197857" y="3514238"/>
                <a:ext cx="218114" cy="20343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4C5C438B-5109-456A-A1BA-4F1E82665010}"/>
                  </a:ext>
                </a:extLst>
              </p:cNvPr>
              <p:cNvSpPr/>
              <p:nvPr/>
            </p:nvSpPr>
            <p:spPr>
              <a:xfrm rot="16200000">
                <a:off x="8195428" y="3246930"/>
                <a:ext cx="218114" cy="20343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타원 241">
                <a:extLst>
                  <a:ext uri="{FF2B5EF4-FFF2-40B4-BE49-F238E27FC236}">
                    <a16:creationId xmlns:a16="http://schemas.microsoft.com/office/drawing/2014/main" id="{97A6A98D-C90D-4E69-9890-D36CB5E9A046}"/>
                  </a:ext>
                </a:extLst>
              </p:cNvPr>
              <p:cNvSpPr/>
              <p:nvPr/>
            </p:nvSpPr>
            <p:spPr>
              <a:xfrm rot="16200000">
                <a:off x="8533390" y="4189035"/>
                <a:ext cx="218114" cy="20343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8434BD46-3CFE-49B5-A947-864699F4E37A}"/>
                  </a:ext>
                </a:extLst>
              </p:cNvPr>
              <p:cNvSpPr/>
              <p:nvPr/>
            </p:nvSpPr>
            <p:spPr>
              <a:xfrm rot="16200000">
                <a:off x="8533389" y="3921727"/>
                <a:ext cx="218114" cy="20343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타원 243">
                <a:extLst>
                  <a:ext uri="{FF2B5EF4-FFF2-40B4-BE49-F238E27FC236}">
                    <a16:creationId xmlns:a16="http://schemas.microsoft.com/office/drawing/2014/main" id="{4B35DA68-2B25-4ED5-B4CB-1E2258449115}"/>
                  </a:ext>
                </a:extLst>
              </p:cNvPr>
              <p:cNvSpPr/>
              <p:nvPr/>
            </p:nvSpPr>
            <p:spPr>
              <a:xfrm rot="16200000">
                <a:off x="8533388" y="3654419"/>
                <a:ext cx="218114" cy="20343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5" name="타원 244">
                <a:extLst>
                  <a:ext uri="{FF2B5EF4-FFF2-40B4-BE49-F238E27FC236}">
                    <a16:creationId xmlns:a16="http://schemas.microsoft.com/office/drawing/2014/main" id="{D97C4A03-96BA-4604-A40B-C67B552E2EDA}"/>
                  </a:ext>
                </a:extLst>
              </p:cNvPr>
              <p:cNvSpPr/>
              <p:nvPr/>
            </p:nvSpPr>
            <p:spPr>
              <a:xfrm rot="16200000">
                <a:off x="8530444" y="3387111"/>
                <a:ext cx="218114" cy="20343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7749AB36-58C8-400F-A798-4F28DFB601C5}"/>
                  </a:ext>
                </a:extLst>
              </p:cNvPr>
              <p:cNvCxnSpPr>
                <a:cxnSpLocks/>
                <a:stCxn id="228" idx="4"/>
                <a:endCxn id="232" idx="0"/>
              </p:cNvCxnSpPr>
              <p:nvPr/>
            </p:nvCxnSpPr>
            <p:spPr>
              <a:xfrm rot="16200000" flipH="1">
                <a:off x="7668560" y="4289406"/>
                <a:ext cx="123518" cy="12620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F816C4BA-D581-44F7-85DD-5F75A87EB1D0}"/>
                  </a:ext>
                </a:extLst>
              </p:cNvPr>
              <p:cNvCxnSpPr>
                <a:cxnSpLocks/>
                <a:stCxn id="228" idx="4"/>
                <a:endCxn id="233" idx="0"/>
              </p:cNvCxnSpPr>
              <p:nvPr/>
            </p:nvCxnSpPr>
            <p:spPr>
              <a:xfrm rot="16200000">
                <a:off x="7658424" y="4155753"/>
                <a:ext cx="143790" cy="12620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직선 연결선 247">
                <a:extLst>
                  <a:ext uri="{FF2B5EF4-FFF2-40B4-BE49-F238E27FC236}">
                    <a16:creationId xmlns:a16="http://schemas.microsoft.com/office/drawing/2014/main" id="{FBED8332-D136-425C-8773-7261B4154AB9}"/>
                  </a:ext>
                </a:extLst>
              </p:cNvPr>
              <p:cNvCxnSpPr>
                <a:cxnSpLocks/>
                <a:stCxn id="228" idx="4"/>
                <a:endCxn id="234" idx="0"/>
              </p:cNvCxnSpPr>
              <p:nvPr/>
            </p:nvCxnSpPr>
            <p:spPr>
              <a:xfrm rot="16200000">
                <a:off x="7524769" y="4022099"/>
                <a:ext cx="411098" cy="12620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4A35935A-F765-4417-A587-BD63A578F768}"/>
                  </a:ext>
                </a:extLst>
              </p:cNvPr>
              <p:cNvCxnSpPr>
                <a:cxnSpLocks/>
                <a:stCxn id="228" idx="4"/>
                <a:endCxn id="235" idx="0"/>
              </p:cNvCxnSpPr>
              <p:nvPr/>
            </p:nvCxnSpPr>
            <p:spPr>
              <a:xfrm rot="16200000">
                <a:off x="7389643" y="3889917"/>
                <a:ext cx="678406" cy="12326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4BAF124E-03B1-482E-B5FE-C28CD40CF51F}"/>
                  </a:ext>
                </a:extLst>
              </p:cNvPr>
              <p:cNvCxnSpPr>
                <a:cxnSpLocks/>
                <a:stCxn id="229" idx="4"/>
                <a:endCxn id="232" idx="0"/>
              </p:cNvCxnSpPr>
              <p:nvPr/>
            </p:nvCxnSpPr>
            <p:spPr>
              <a:xfrm rot="16200000" flipH="1">
                <a:off x="7534906" y="4155752"/>
                <a:ext cx="390826" cy="12621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91381128-547D-4C31-95A7-AA7B22B807E6}"/>
                  </a:ext>
                </a:extLst>
              </p:cNvPr>
              <p:cNvCxnSpPr>
                <a:cxnSpLocks/>
                <a:stCxn id="229" idx="4"/>
                <a:endCxn id="233" idx="0"/>
              </p:cNvCxnSpPr>
              <p:nvPr/>
            </p:nvCxnSpPr>
            <p:spPr>
              <a:xfrm rot="16200000" flipH="1">
                <a:off x="7668559" y="4022098"/>
                <a:ext cx="123518" cy="12620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3646B258-60E5-4B17-B822-FF25E4412B6C}"/>
                  </a:ext>
                </a:extLst>
              </p:cNvPr>
              <p:cNvCxnSpPr>
                <a:cxnSpLocks/>
                <a:stCxn id="229" idx="4"/>
                <a:endCxn id="234" idx="0"/>
              </p:cNvCxnSpPr>
              <p:nvPr/>
            </p:nvCxnSpPr>
            <p:spPr>
              <a:xfrm rot="16200000">
                <a:off x="7658423" y="3888445"/>
                <a:ext cx="143790" cy="12620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54E78B21-1E33-4430-BD52-091E7C6D6729}"/>
                  </a:ext>
                </a:extLst>
              </p:cNvPr>
              <p:cNvCxnSpPr>
                <a:cxnSpLocks/>
                <a:stCxn id="230" idx="4"/>
                <a:endCxn id="234" idx="0"/>
              </p:cNvCxnSpPr>
              <p:nvPr/>
            </p:nvCxnSpPr>
            <p:spPr>
              <a:xfrm rot="16200000" flipH="1">
                <a:off x="7668558" y="3754790"/>
                <a:ext cx="123518" cy="12620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32D5EA5F-A246-41E5-A422-7F65AEF75AF5}"/>
                  </a:ext>
                </a:extLst>
              </p:cNvPr>
              <p:cNvCxnSpPr>
                <a:cxnSpLocks/>
                <a:stCxn id="229" idx="4"/>
                <a:endCxn id="235" idx="0"/>
              </p:cNvCxnSpPr>
              <p:nvPr/>
            </p:nvCxnSpPr>
            <p:spPr>
              <a:xfrm rot="16200000">
                <a:off x="7523297" y="3756263"/>
                <a:ext cx="411098" cy="12326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60924CE0-D8C7-493A-A2BA-D35A76F27517}"/>
                  </a:ext>
                </a:extLst>
              </p:cNvPr>
              <p:cNvCxnSpPr>
                <a:cxnSpLocks/>
                <a:stCxn id="230" idx="4"/>
                <a:endCxn id="232" idx="0"/>
              </p:cNvCxnSpPr>
              <p:nvPr/>
            </p:nvCxnSpPr>
            <p:spPr>
              <a:xfrm rot="16200000" flipH="1">
                <a:off x="7401251" y="4022097"/>
                <a:ext cx="658134" cy="12621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DFDB43F5-A7C8-4A4E-A3BC-9EF93B8EDB13}"/>
                  </a:ext>
                </a:extLst>
              </p:cNvPr>
              <p:cNvCxnSpPr>
                <a:cxnSpLocks/>
                <a:stCxn id="230" idx="4"/>
                <a:endCxn id="233" idx="0"/>
              </p:cNvCxnSpPr>
              <p:nvPr/>
            </p:nvCxnSpPr>
            <p:spPr>
              <a:xfrm rot="16200000" flipH="1">
                <a:off x="7534905" y="3888444"/>
                <a:ext cx="390826" cy="12621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7E948894-124F-4788-A5FD-204254DB9A36}"/>
                  </a:ext>
                </a:extLst>
              </p:cNvPr>
              <p:cNvCxnSpPr>
                <a:cxnSpLocks/>
                <a:stCxn id="230" idx="4"/>
                <a:endCxn id="234" idx="0"/>
              </p:cNvCxnSpPr>
              <p:nvPr/>
            </p:nvCxnSpPr>
            <p:spPr>
              <a:xfrm rot="16200000" flipH="1">
                <a:off x="7668558" y="3754790"/>
                <a:ext cx="123518" cy="12620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직선 연결선 257">
                <a:extLst>
                  <a:ext uri="{FF2B5EF4-FFF2-40B4-BE49-F238E27FC236}">
                    <a16:creationId xmlns:a16="http://schemas.microsoft.com/office/drawing/2014/main" id="{FB2021A0-A812-4E33-BCA6-343FDB2CBA18}"/>
                  </a:ext>
                </a:extLst>
              </p:cNvPr>
              <p:cNvCxnSpPr>
                <a:cxnSpLocks/>
                <a:stCxn id="230" idx="4"/>
                <a:endCxn id="235" idx="0"/>
              </p:cNvCxnSpPr>
              <p:nvPr/>
            </p:nvCxnSpPr>
            <p:spPr>
              <a:xfrm rot="16200000">
                <a:off x="7656950" y="3622608"/>
                <a:ext cx="143790" cy="123265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직선 연결선 258">
                <a:extLst>
                  <a:ext uri="{FF2B5EF4-FFF2-40B4-BE49-F238E27FC236}">
                    <a16:creationId xmlns:a16="http://schemas.microsoft.com/office/drawing/2014/main" id="{3B0BA25D-F858-4B77-9CF8-8CFBC554C61F}"/>
                  </a:ext>
                </a:extLst>
              </p:cNvPr>
              <p:cNvCxnSpPr>
                <a:cxnSpLocks/>
                <a:stCxn id="230" idx="4"/>
                <a:endCxn id="236" idx="0"/>
              </p:cNvCxnSpPr>
              <p:nvPr/>
            </p:nvCxnSpPr>
            <p:spPr>
              <a:xfrm rot="16200000">
                <a:off x="7522082" y="3490169"/>
                <a:ext cx="411098" cy="12083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직선 연결선 259">
                <a:extLst>
                  <a:ext uri="{FF2B5EF4-FFF2-40B4-BE49-F238E27FC236}">
                    <a16:creationId xmlns:a16="http://schemas.microsoft.com/office/drawing/2014/main" id="{AEEC6DD5-3041-45F7-89EA-0B720C46769B}"/>
                  </a:ext>
                </a:extLst>
              </p:cNvPr>
              <p:cNvCxnSpPr>
                <a:cxnSpLocks/>
                <a:stCxn id="231" idx="4"/>
                <a:endCxn id="233" idx="0"/>
              </p:cNvCxnSpPr>
              <p:nvPr/>
            </p:nvCxnSpPr>
            <p:spPr>
              <a:xfrm rot="16200000" flipH="1">
                <a:off x="7399779" y="3753318"/>
                <a:ext cx="658134" cy="12915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>
                <a:extLst>
                  <a:ext uri="{FF2B5EF4-FFF2-40B4-BE49-F238E27FC236}">
                    <a16:creationId xmlns:a16="http://schemas.microsoft.com/office/drawing/2014/main" id="{0AD18351-CAFD-4382-9ED2-5EBD22B3EFF6}"/>
                  </a:ext>
                </a:extLst>
              </p:cNvPr>
              <p:cNvCxnSpPr>
                <a:cxnSpLocks/>
                <a:stCxn id="231" idx="4"/>
                <a:endCxn id="234" idx="0"/>
              </p:cNvCxnSpPr>
              <p:nvPr/>
            </p:nvCxnSpPr>
            <p:spPr>
              <a:xfrm rot="16200000" flipH="1">
                <a:off x="7533432" y="3619664"/>
                <a:ext cx="390826" cy="12915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연결선 261">
                <a:extLst>
                  <a:ext uri="{FF2B5EF4-FFF2-40B4-BE49-F238E27FC236}">
                    <a16:creationId xmlns:a16="http://schemas.microsoft.com/office/drawing/2014/main" id="{3998456E-2B0C-43F7-B9AC-F419F85AB8CF}"/>
                  </a:ext>
                </a:extLst>
              </p:cNvPr>
              <p:cNvCxnSpPr>
                <a:cxnSpLocks/>
                <a:stCxn id="231" idx="4"/>
                <a:endCxn id="235" idx="0"/>
              </p:cNvCxnSpPr>
              <p:nvPr/>
            </p:nvCxnSpPr>
            <p:spPr>
              <a:xfrm rot="16200000" flipH="1">
                <a:off x="7665614" y="3487482"/>
                <a:ext cx="123518" cy="12620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>
                <a:extLst>
                  <a:ext uri="{FF2B5EF4-FFF2-40B4-BE49-F238E27FC236}">
                    <a16:creationId xmlns:a16="http://schemas.microsoft.com/office/drawing/2014/main" id="{391C1E1B-E9E5-4FA8-9888-1C1BB11B719A}"/>
                  </a:ext>
                </a:extLst>
              </p:cNvPr>
              <p:cNvCxnSpPr>
                <a:cxnSpLocks/>
                <a:stCxn id="231" idx="4"/>
                <a:endCxn id="236" idx="0"/>
              </p:cNvCxnSpPr>
              <p:nvPr/>
            </p:nvCxnSpPr>
            <p:spPr>
              <a:xfrm rot="16200000">
                <a:off x="7654264" y="3355043"/>
                <a:ext cx="143790" cy="12378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>
                <a:extLst>
                  <a:ext uri="{FF2B5EF4-FFF2-40B4-BE49-F238E27FC236}">
                    <a16:creationId xmlns:a16="http://schemas.microsoft.com/office/drawing/2014/main" id="{262E0D89-1688-4496-8EDB-11A576B6D2AD}"/>
                  </a:ext>
                </a:extLst>
              </p:cNvPr>
              <p:cNvCxnSpPr>
                <a:cxnSpLocks/>
                <a:stCxn id="232" idx="4"/>
                <a:endCxn id="238" idx="0"/>
              </p:cNvCxnSpPr>
              <p:nvPr/>
            </p:nvCxnSpPr>
            <p:spPr>
              <a:xfrm rot="16200000">
                <a:off x="7970650" y="4176777"/>
                <a:ext cx="263699" cy="21128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>
                <a:extLst>
                  <a:ext uri="{FF2B5EF4-FFF2-40B4-BE49-F238E27FC236}">
                    <a16:creationId xmlns:a16="http://schemas.microsoft.com/office/drawing/2014/main" id="{FF420074-0324-4019-97CB-3C8F54D9554F}"/>
                  </a:ext>
                </a:extLst>
              </p:cNvPr>
              <p:cNvCxnSpPr>
                <a:cxnSpLocks/>
                <a:stCxn id="232" idx="4"/>
                <a:endCxn id="239" idx="0"/>
              </p:cNvCxnSpPr>
              <p:nvPr/>
            </p:nvCxnSpPr>
            <p:spPr>
              <a:xfrm rot="16200000">
                <a:off x="7836996" y="4043124"/>
                <a:ext cx="531007" cy="211285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>
                <a:extLst>
                  <a:ext uri="{FF2B5EF4-FFF2-40B4-BE49-F238E27FC236}">
                    <a16:creationId xmlns:a16="http://schemas.microsoft.com/office/drawing/2014/main" id="{CB419B40-07C4-430F-8053-FCE0E810A0FD}"/>
                  </a:ext>
                </a:extLst>
              </p:cNvPr>
              <p:cNvCxnSpPr>
                <a:cxnSpLocks/>
                <a:stCxn id="232" idx="4"/>
                <a:endCxn id="240" idx="0"/>
              </p:cNvCxnSpPr>
              <p:nvPr/>
            </p:nvCxnSpPr>
            <p:spPr>
              <a:xfrm rot="16200000">
                <a:off x="7701870" y="3910942"/>
                <a:ext cx="798315" cy="20834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>
                <a:extLst>
                  <a:ext uri="{FF2B5EF4-FFF2-40B4-BE49-F238E27FC236}">
                    <a16:creationId xmlns:a16="http://schemas.microsoft.com/office/drawing/2014/main" id="{995D35C2-8E91-4154-9F48-60D0136B412D}"/>
                  </a:ext>
                </a:extLst>
              </p:cNvPr>
              <p:cNvCxnSpPr>
                <a:cxnSpLocks/>
                <a:stCxn id="232" idx="4"/>
                <a:endCxn id="241" idx="0"/>
              </p:cNvCxnSpPr>
              <p:nvPr/>
            </p:nvCxnSpPr>
            <p:spPr>
              <a:xfrm rot="16200000">
                <a:off x="7567001" y="3778502"/>
                <a:ext cx="1065623" cy="20591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>
                <a:extLst>
                  <a:ext uri="{FF2B5EF4-FFF2-40B4-BE49-F238E27FC236}">
                    <a16:creationId xmlns:a16="http://schemas.microsoft.com/office/drawing/2014/main" id="{27AC05F6-38B7-473C-9768-E94914DB6873}"/>
                  </a:ext>
                </a:extLst>
              </p:cNvPr>
              <p:cNvCxnSpPr>
                <a:cxnSpLocks/>
                <a:stCxn id="233" idx="4"/>
                <a:endCxn id="237" idx="0"/>
              </p:cNvCxnSpPr>
              <p:nvPr/>
            </p:nvCxnSpPr>
            <p:spPr>
              <a:xfrm rot="16200000" flipH="1">
                <a:off x="7967041" y="4176776"/>
                <a:ext cx="270917" cy="21128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>
                <a:extLst>
                  <a:ext uri="{FF2B5EF4-FFF2-40B4-BE49-F238E27FC236}">
                    <a16:creationId xmlns:a16="http://schemas.microsoft.com/office/drawing/2014/main" id="{0BC1F2E2-D38E-4768-8E77-A4326923661C}"/>
                  </a:ext>
                </a:extLst>
              </p:cNvPr>
              <p:cNvCxnSpPr>
                <a:cxnSpLocks/>
                <a:stCxn id="233" idx="4"/>
                <a:endCxn id="239" idx="0"/>
              </p:cNvCxnSpPr>
              <p:nvPr/>
            </p:nvCxnSpPr>
            <p:spPr>
              <a:xfrm rot="16200000">
                <a:off x="7970649" y="3909469"/>
                <a:ext cx="263699" cy="21128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>
                <a:extLst>
                  <a:ext uri="{FF2B5EF4-FFF2-40B4-BE49-F238E27FC236}">
                    <a16:creationId xmlns:a16="http://schemas.microsoft.com/office/drawing/2014/main" id="{02CC1E3F-C6C8-4926-9A4E-7ABA233CCB17}"/>
                  </a:ext>
                </a:extLst>
              </p:cNvPr>
              <p:cNvCxnSpPr>
                <a:cxnSpLocks/>
                <a:stCxn id="233" idx="4"/>
                <a:endCxn id="240" idx="0"/>
              </p:cNvCxnSpPr>
              <p:nvPr/>
            </p:nvCxnSpPr>
            <p:spPr>
              <a:xfrm rot="16200000">
                <a:off x="7835523" y="3777287"/>
                <a:ext cx="531007" cy="20834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>
                <a:extLst>
                  <a:ext uri="{FF2B5EF4-FFF2-40B4-BE49-F238E27FC236}">
                    <a16:creationId xmlns:a16="http://schemas.microsoft.com/office/drawing/2014/main" id="{6EF6E344-C0FB-4E89-AADC-F402A74F91A7}"/>
                  </a:ext>
                </a:extLst>
              </p:cNvPr>
              <p:cNvCxnSpPr>
                <a:cxnSpLocks/>
                <a:stCxn id="233" idx="4"/>
                <a:endCxn id="241" idx="0"/>
              </p:cNvCxnSpPr>
              <p:nvPr/>
            </p:nvCxnSpPr>
            <p:spPr>
              <a:xfrm rot="16200000">
                <a:off x="7700655" y="3644848"/>
                <a:ext cx="798315" cy="20591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BDDF957D-FF5F-4CFB-A8F7-BF45E7B44072}"/>
                  </a:ext>
                </a:extLst>
              </p:cNvPr>
              <p:cNvCxnSpPr>
                <a:cxnSpLocks/>
                <a:stCxn id="234" idx="4"/>
                <a:endCxn id="237" idx="0"/>
              </p:cNvCxnSpPr>
              <p:nvPr/>
            </p:nvCxnSpPr>
            <p:spPr>
              <a:xfrm rot="16200000" flipH="1">
                <a:off x="7833387" y="4043122"/>
                <a:ext cx="538225" cy="21128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2CB94945-7141-45B3-BDF7-178D055358E4}"/>
                  </a:ext>
                </a:extLst>
              </p:cNvPr>
              <p:cNvCxnSpPr>
                <a:cxnSpLocks/>
                <a:stCxn id="234" idx="4"/>
                <a:endCxn id="238" idx="0"/>
              </p:cNvCxnSpPr>
              <p:nvPr/>
            </p:nvCxnSpPr>
            <p:spPr>
              <a:xfrm rot="16200000" flipH="1">
                <a:off x="7967040" y="3909468"/>
                <a:ext cx="270917" cy="21128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>
                <a:extLst>
                  <a:ext uri="{FF2B5EF4-FFF2-40B4-BE49-F238E27FC236}">
                    <a16:creationId xmlns:a16="http://schemas.microsoft.com/office/drawing/2014/main" id="{34CC53A9-2381-4488-94E8-023278991379}"/>
                  </a:ext>
                </a:extLst>
              </p:cNvPr>
              <p:cNvCxnSpPr>
                <a:cxnSpLocks/>
                <a:stCxn id="234" idx="4"/>
                <a:endCxn id="240" idx="0"/>
              </p:cNvCxnSpPr>
              <p:nvPr/>
            </p:nvCxnSpPr>
            <p:spPr>
              <a:xfrm rot="16200000">
                <a:off x="7969177" y="3643633"/>
                <a:ext cx="263699" cy="20834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>
                <a:extLst>
                  <a:ext uri="{FF2B5EF4-FFF2-40B4-BE49-F238E27FC236}">
                    <a16:creationId xmlns:a16="http://schemas.microsoft.com/office/drawing/2014/main" id="{1B012543-A665-454C-963B-1E64D0E970D7}"/>
                  </a:ext>
                </a:extLst>
              </p:cNvPr>
              <p:cNvCxnSpPr>
                <a:cxnSpLocks/>
                <a:stCxn id="234" idx="4"/>
                <a:endCxn id="241" idx="0"/>
              </p:cNvCxnSpPr>
              <p:nvPr/>
            </p:nvCxnSpPr>
            <p:spPr>
              <a:xfrm rot="16200000">
                <a:off x="7834308" y="3511193"/>
                <a:ext cx="531007" cy="20591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>
                <a:extLst>
                  <a:ext uri="{FF2B5EF4-FFF2-40B4-BE49-F238E27FC236}">
                    <a16:creationId xmlns:a16="http://schemas.microsoft.com/office/drawing/2014/main" id="{CF717677-8271-43D5-82A6-5450CFB7BC9F}"/>
                  </a:ext>
                </a:extLst>
              </p:cNvPr>
              <p:cNvCxnSpPr>
                <a:cxnSpLocks/>
                <a:stCxn id="235" idx="4"/>
                <a:endCxn id="237" idx="0"/>
              </p:cNvCxnSpPr>
              <p:nvPr/>
            </p:nvCxnSpPr>
            <p:spPr>
              <a:xfrm rot="16200000" flipH="1">
                <a:off x="7698261" y="3907996"/>
                <a:ext cx="805533" cy="21423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>
                <a:extLst>
                  <a:ext uri="{FF2B5EF4-FFF2-40B4-BE49-F238E27FC236}">
                    <a16:creationId xmlns:a16="http://schemas.microsoft.com/office/drawing/2014/main" id="{CF450F60-F05A-46EA-AFDE-335B03F97975}"/>
                  </a:ext>
                </a:extLst>
              </p:cNvPr>
              <p:cNvCxnSpPr>
                <a:cxnSpLocks/>
                <a:stCxn id="235" idx="4"/>
                <a:endCxn id="238" idx="0"/>
              </p:cNvCxnSpPr>
              <p:nvPr/>
            </p:nvCxnSpPr>
            <p:spPr>
              <a:xfrm rot="16200000" flipH="1">
                <a:off x="7831914" y="3774342"/>
                <a:ext cx="538225" cy="21423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>
                <a:extLst>
                  <a:ext uri="{FF2B5EF4-FFF2-40B4-BE49-F238E27FC236}">
                    <a16:creationId xmlns:a16="http://schemas.microsoft.com/office/drawing/2014/main" id="{DC213F72-1859-4967-B7F6-41B348166B61}"/>
                  </a:ext>
                </a:extLst>
              </p:cNvPr>
              <p:cNvCxnSpPr>
                <a:cxnSpLocks/>
                <a:stCxn id="235" idx="4"/>
                <a:endCxn id="239" idx="0"/>
              </p:cNvCxnSpPr>
              <p:nvPr/>
            </p:nvCxnSpPr>
            <p:spPr>
              <a:xfrm rot="16200000" flipH="1">
                <a:off x="7965568" y="3640689"/>
                <a:ext cx="270917" cy="21423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>
                <a:extLst>
                  <a:ext uri="{FF2B5EF4-FFF2-40B4-BE49-F238E27FC236}">
                    <a16:creationId xmlns:a16="http://schemas.microsoft.com/office/drawing/2014/main" id="{EC332E80-4207-4E8F-8F8E-95AAFBDBDE39}"/>
                  </a:ext>
                </a:extLst>
              </p:cNvPr>
              <p:cNvCxnSpPr>
                <a:cxnSpLocks/>
                <a:stCxn id="235" idx="4"/>
                <a:endCxn id="241" idx="0"/>
              </p:cNvCxnSpPr>
              <p:nvPr/>
            </p:nvCxnSpPr>
            <p:spPr>
              <a:xfrm rot="16200000">
                <a:off x="7966490" y="3376067"/>
                <a:ext cx="263699" cy="20885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>
                <a:extLst>
                  <a:ext uri="{FF2B5EF4-FFF2-40B4-BE49-F238E27FC236}">
                    <a16:creationId xmlns:a16="http://schemas.microsoft.com/office/drawing/2014/main" id="{FA6FA5EE-B5A0-4F0D-A7E6-241E211E01C5}"/>
                  </a:ext>
                </a:extLst>
              </p:cNvPr>
              <p:cNvCxnSpPr>
                <a:cxnSpLocks/>
                <a:stCxn id="236" idx="4"/>
                <a:endCxn id="237" idx="0"/>
              </p:cNvCxnSpPr>
              <p:nvPr/>
            </p:nvCxnSpPr>
            <p:spPr>
              <a:xfrm rot="16200000" flipH="1">
                <a:off x="7563392" y="3773127"/>
                <a:ext cx="1072841" cy="21666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>
                <a:extLst>
                  <a:ext uri="{FF2B5EF4-FFF2-40B4-BE49-F238E27FC236}">
                    <a16:creationId xmlns:a16="http://schemas.microsoft.com/office/drawing/2014/main" id="{83B2E850-686E-4BE2-8830-FE2FBE02530A}"/>
                  </a:ext>
                </a:extLst>
              </p:cNvPr>
              <p:cNvCxnSpPr>
                <a:cxnSpLocks/>
                <a:stCxn id="236" idx="4"/>
                <a:endCxn id="238" idx="0"/>
              </p:cNvCxnSpPr>
              <p:nvPr/>
            </p:nvCxnSpPr>
            <p:spPr>
              <a:xfrm rot="16200000" flipH="1">
                <a:off x="7697046" y="3639474"/>
                <a:ext cx="805533" cy="21666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>
                <a:extLst>
                  <a:ext uri="{FF2B5EF4-FFF2-40B4-BE49-F238E27FC236}">
                    <a16:creationId xmlns:a16="http://schemas.microsoft.com/office/drawing/2014/main" id="{50C3ACCD-BBAC-4BB5-8148-2CED5C98C44D}"/>
                  </a:ext>
                </a:extLst>
              </p:cNvPr>
              <p:cNvCxnSpPr>
                <a:cxnSpLocks/>
                <a:stCxn id="236" idx="4"/>
                <a:endCxn id="239" idx="0"/>
              </p:cNvCxnSpPr>
              <p:nvPr/>
            </p:nvCxnSpPr>
            <p:spPr>
              <a:xfrm rot="16200000" flipH="1">
                <a:off x="7830699" y="3505820"/>
                <a:ext cx="538225" cy="21666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>
                <a:extLst>
                  <a:ext uri="{FF2B5EF4-FFF2-40B4-BE49-F238E27FC236}">
                    <a16:creationId xmlns:a16="http://schemas.microsoft.com/office/drawing/2014/main" id="{3612C998-2722-48C4-B4DA-B4032692FA83}"/>
                  </a:ext>
                </a:extLst>
              </p:cNvPr>
              <p:cNvCxnSpPr>
                <a:cxnSpLocks/>
                <a:stCxn id="236" idx="4"/>
                <a:endCxn id="240" idx="0"/>
              </p:cNvCxnSpPr>
              <p:nvPr/>
            </p:nvCxnSpPr>
            <p:spPr>
              <a:xfrm rot="16200000" flipH="1">
                <a:off x="7962881" y="3373638"/>
                <a:ext cx="270917" cy="21371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>
                <a:extLst>
                  <a:ext uri="{FF2B5EF4-FFF2-40B4-BE49-F238E27FC236}">
                    <a16:creationId xmlns:a16="http://schemas.microsoft.com/office/drawing/2014/main" id="{50063AB3-704C-45EF-BBC6-7860D528D1A8}"/>
                  </a:ext>
                </a:extLst>
              </p:cNvPr>
              <p:cNvCxnSpPr>
                <a:cxnSpLocks/>
                <a:stCxn id="237" idx="4"/>
                <a:endCxn id="242" idx="0"/>
              </p:cNvCxnSpPr>
              <p:nvPr/>
            </p:nvCxnSpPr>
            <p:spPr>
              <a:xfrm rot="16200000">
                <a:off x="8412590" y="4289738"/>
                <a:ext cx="127127" cy="12915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>
                <a:extLst>
                  <a:ext uri="{FF2B5EF4-FFF2-40B4-BE49-F238E27FC236}">
                    <a16:creationId xmlns:a16="http://schemas.microsoft.com/office/drawing/2014/main" id="{B6A6F5E3-7641-4E29-9C62-B35CD7956FF1}"/>
                  </a:ext>
                </a:extLst>
              </p:cNvPr>
              <p:cNvCxnSpPr>
                <a:cxnSpLocks/>
                <a:stCxn id="237" idx="4"/>
                <a:endCxn id="243" idx="0"/>
              </p:cNvCxnSpPr>
              <p:nvPr/>
            </p:nvCxnSpPr>
            <p:spPr>
              <a:xfrm rot="16200000">
                <a:off x="8278936" y="4156085"/>
                <a:ext cx="394435" cy="12915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직선 연결선 285">
                <a:extLst>
                  <a:ext uri="{FF2B5EF4-FFF2-40B4-BE49-F238E27FC236}">
                    <a16:creationId xmlns:a16="http://schemas.microsoft.com/office/drawing/2014/main" id="{95DD71CE-5592-4652-9A04-E426C177D16F}"/>
                  </a:ext>
                </a:extLst>
              </p:cNvPr>
              <p:cNvCxnSpPr>
                <a:cxnSpLocks/>
                <a:stCxn id="237" idx="4"/>
                <a:endCxn id="244" idx="0"/>
              </p:cNvCxnSpPr>
              <p:nvPr/>
            </p:nvCxnSpPr>
            <p:spPr>
              <a:xfrm rot="16200000">
                <a:off x="8145281" y="4022431"/>
                <a:ext cx="661743" cy="12915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직선 연결선 286">
                <a:extLst>
                  <a:ext uri="{FF2B5EF4-FFF2-40B4-BE49-F238E27FC236}">
                    <a16:creationId xmlns:a16="http://schemas.microsoft.com/office/drawing/2014/main" id="{E7BF2E44-9758-4ADC-9AE5-787B9F990B38}"/>
                  </a:ext>
                </a:extLst>
              </p:cNvPr>
              <p:cNvCxnSpPr>
                <a:cxnSpLocks/>
                <a:stCxn id="238" idx="4"/>
                <a:endCxn id="242" idx="0"/>
              </p:cNvCxnSpPr>
              <p:nvPr/>
            </p:nvCxnSpPr>
            <p:spPr>
              <a:xfrm rot="16200000" flipH="1">
                <a:off x="8406063" y="4156084"/>
                <a:ext cx="140181" cy="129155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직선 연결선 287">
                <a:extLst>
                  <a:ext uri="{FF2B5EF4-FFF2-40B4-BE49-F238E27FC236}">
                    <a16:creationId xmlns:a16="http://schemas.microsoft.com/office/drawing/2014/main" id="{3CD7AC7C-0F73-4066-815B-F288A07D5F90}"/>
                  </a:ext>
                </a:extLst>
              </p:cNvPr>
              <p:cNvCxnSpPr>
                <a:cxnSpLocks/>
                <a:stCxn id="238" idx="4"/>
                <a:endCxn id="243" idx="0"/>
              </p:cNvCxnSpPr>
              <p:nvPr/>
            </p:nvCxnSpPr>
            <p:spPr>
              <a:xfrm rot="16200000">
                <a:off x="8412589" y="4022430"/>
                <a:ext cx="127127" cy="12915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직선 연결선 288">
                <a:extLst>
                  <a:ext uri="{FF2B5EF4-FFF2-40B4-BE49-F238E27FC236}">
                    <a16:creationId xmlns:a16="http://schemas.microsoft.com/office/drawing/2014/main" id="{A241B7BE-830C-493C-AC20-00A7C8204C96}"/>
                  </a:ext>
                </a:extLst>
              </p:cNvPr>
              <p:cNvCxnSpPr>
                <a:cxnSpLocks/>
                <a:stCxn id="238" idx="4"/>
                <a:endCxn id="244" idx="0"/>
              </p:cNvCxnSpPr>
              <p:nvPr/>
            </p:nvCxnSpPr>
            <p:spPr>
              <a:xfrm rot="16200000">
                <a:off x="8278935" y="3888777"/>
                <a:ext cx="394435" cy="12915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 289">
                <a:extLst>
                  <a:ext uri="{FF2B5EF4-FFF2-40B4-BE49-F238E27FC236}">
                    <a16:creationId xmlns:a16="http://schemas.microsoft.com/office/drawing/2014/main" id="{6B523EEC-A2C5-480B-97BE-7DE402571B7D}"/>
                  </a:ext>
                </a:extLst>
              </p:cNvPr>
              <p:cNvCxnSpPr>
                <a:cxnSpLocks/>
                <a:stCxn id="238" idx="4"/>
                <a:endCxn id="245" idx="0"/>
              </p:cNvCxnSpPr>
              <p:nvPr/>
            </p:nvCxnSpPr>
            <p:spPr>
              <a:xfrm rot="16200000">
                <a:off x="8143809" y="3756595"/>
                <a:ext cx="661743" cy="12620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직선 연결선 290">
                <a:extLst>
                  <a:ext uri="{FF2B5EF4-FFF2-40B4-BE49-F238E27FC236}">
                    <a16:creationId xmlns:a16="http://schemas.microsoft.com/office/drawing/2014/main" id="{CC8D9047-D0FA-4F26-9C11-C361BA0E650F}"/>
                  </a:ext>
                </a:extLst>
              </p:cNvPr>
              <p:cNvCxnSpPr>
                <a:cxnSpLocks/>
                <a:stCxn id="239" idx="4"/>
                <a:endCxn id="242" idx="0"/>
              </p:cNvCxnSpPr>
              <p:nvPr/>
            </p:nvCxnSpPr>
            <p:spPr>
              <a:xfrm rot="16200000" flipH="1">
                <a:off x="8272408" y="4022429"/>
                <a:ext cx="407489" cy="12915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직선 연결선 291">
                <a:extLst>
                  <a:ext uri="{FF2B5EF4-FFF2-40B4-BE49-F238E27FC236}">
                    <a16:creationId xmlns:a16="http://schemas.microsoft.com/office/drawing/2014/main" id="{B86AFB5B-E264-4D45-BB4D-6FC43D5445E8}"/>
                  </a:ext>
                </a:extLst>
              </p:cNvPr>
              <p:cNvCxnSpPr>
                <a:cxnSpLocks/>
                <a:stCxn id="239" idx="4"/>
                <a:endCxn id="243" idx="0"/>
              </p:cNvCxnSpPr>
              <p:nvPr/>
            </p:nvCxnSpPr>
            <p:spPr>
              <a:xfrm rot="16200000" flipH="1">
                <a:off x="8406062" y="3888776"/>
                <a:ext cx="140181" cy="129155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 292">
                <a:extLst>
                  <a:ext uri="{FF2B5EF4-FFF2-40B4-BE49-F238E27FC236}">
                    <a16:creationId xmlns:a16="http://schemas.microsoft.com/office/drawing/2014/main" id="{9C33E409-7032-4744-B6C0-C91FAF512F03}"/>
                  </a:ext>
                </a:extLst>
              </p:cNvPr>
              <p:cNvCxnSpPr>
                <a:cxnSpLocks/>
                <a:stCxn id="239" idx="4"/>
                <a:endCxn id="244" idx="0"/>
              </p:cNvCxnSpPr>
              <p:nvPr/>
            </p:nvCxnSpPr>
            <p:spPr>
              <a:xfrm rot="16200000">
                <a:off x="8412588" y="3755122"/>
                <a:ext cx="127127" cy="12915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직선 연결선 293">
                <a:extLst>
                  <a:ext uri="{FF2B5EF4-FFF2-40B4-BE49-F238E27FC236}">
                    <a16:creationId xmlns:a16="http://schemas.microsoft.com/office/drawing/2014/main" id="{D507BFCC-E36E-458D-844C-E466F54FB921}"/>
                  </a:ext>
                </a:extLst>
              </p:cNvPr>
              <p:cNvCxnSpPr>
                <a:cxnSpLocks/>
                <a:stCxn id="239" idx="4"/>
                <a:endCxn id="245" idx="0"/>
              </p:cNvCxnSpPr>
              <p:nvPr/>
            </p:nvCxnSpPr>
            <p:spPr>
              <a:xfrm rot="16200000">
                <a:off x="8277462" y="3622940"/>
                <a:ext cx="394435" cy="12621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직선 연결선 294">
                <a:extLst>
                  <a:ext uri="{FF2B5EF4-FFF2-40B4-BE49-F238E27FC236}">
                    <a16:creationId xmlns:a16="http://schemas.microsoft.com/office/drawing/2014/main" id="{692E7704-072A-409F-87A3-537C9EC969BA}"/>
                  </a:ext>
                </a:extLst>
              </p:cNvPr>
              <p:cNvCxnSpPr>
                <a:cxnSpLocks/>
                <a:stCxn id="240" idx="4"/>
                <a:endCxn id="242" idx="0"/>
              </p:cNvCxnSpPr>
              <p:nvPr/>
            </p:nvCxnSpPr>
            <p:spPr>
              <a:xfrm rot="16200000" flipH="1">
                <a:off x="8137282" y="3887303"/>
                <a:ext cx="674797" cy="1321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직선 연결선 295">
                <a:extLst>
                  <a:ext uri="{FF2B5EF4-FFF2-40B4-BE49-F238E27FC236}">
                    <a16:creationId xmlns:a16="http://schemas.microsoft.com/office/drawing/2014/main" id="{96C89A26-09AE-4562-B1D0-95C470B3EC97}"/>
                  </a:ext>
                </a:extLst>
              </p:cNvPr>
              <p:cNvCxnSpPr>
                <a:cxnSpLocks/>
                <a:stCxn id="240" idx="4"/>
                <a:endCxn id="243" idx="0"/>
              </p:cNvCxnSpPr>
              <p:nvPr/>
            </p:nvCxnSpPr>
            <p:spPr>
              <a:xfrm rot="16200000" flipH="1">
                <a:off x="8270936" y="3753650"/>
                <a:ext cx="407489" cy="13209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CF117492-3D9F-4A1C-A55A-FC81AC4F4CE4}"/>
                  </a:ext>
                </a:extLst>
              </p:cNvPr>
              <p:cNvCxnSpPr>
                <a:cxnSpLocks/>
                <a:stCxn id="240" idx="4"/>
                <a:endCxn id="244" idx="0"/>
              </p:cNvCxnSpPr>
              <p:nvPr/>
            </p:nvCxnSpPr>
            <p:spPr>
              <a:xfrm rot="16200000" flipH="1">
                <a:off x="8404589" y="3619996"/>
                <a:ext cx="140181" cy="13209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연결선 297">
                <a:extLst>
                  <a:ext uri="{FF2B5EF4-FFF2-40B4-BE49-F238E27FC236}">
                    <a16:creationId xmlns:a16="http://schemas.microsoft.com/office/drawing/2014/main" id="{D647B1F4-636D-4018-B8C0-326BB3E4A697}"/>
                  </a:ext>
                </a:extLst>
              </p:cNvPr>
              <p:cNvCxnSpPr>
                <a:cxnSpLocks/>
                <a:stCxn id="240" idx="4"/>
                <a:endCxn id="245" idx="0"/>
              </p:cNvCxnSpPr>
              <p:nvPr/>
            </p:nvCxnSpPr>
            <p:spPr>
              <a:xfrm rot="16200000">
                <a:off x="8409644" y="3487814"/>
                <a:ext cx="127127" cy="12915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직선 연결선 298">
                <a:extLst>
                  <a:ext uri="{FF2B5EF4-FFF2-40B4-BE49-F238E27FC236}">
                    <a16:creationId xmlns:a16="http://schemas.microsoft.com/office/drawing/2014/main" id="{A89C3B46-AA21-4C5D-94E1-A70E95452786}"/>
                  </a:ext>
                </a:extLst>
              </p:cNvPr>
              <p:cNvCxnSpPr>
                <a:cxnSpLocks/>
                <a:stCxn id="241" idx="4"/>
                <a:endCxn id="243" idx="0"/>
              </p:cNvCxnSpPr>
              <p:nvPr/>
            </p:nvCxnSpPr>
            <p:spPr>
              <a:xfrm rot="16200000" flipH="1">
                <a:off x="8136067" y="3618781"/>
                <a:ext cx="674797" cy="13452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연결선 299">
                <a:extLst>
                  <a:ext uri="{FF2B5EF4-FFF2-40B4-BE49-F238E27FC236}">
                    <a16:creationId xmlns:a16="http://schemas.microsoft.com/office/drawing/2014/main" id="{B1F549A1-CB3D-4E2E-BF94-A2348C32F232}"/>
                  </a:ext>
                </a:extLst>
              </p:cNvPr>
              <p:cNvCxnSpPr>
                <a:cxnSpLocks/>
                <a:stCxn id="241" idx="4"/>
                <a:endCxn id="244" idx="0"/>
              </p:cNvCxnSpPr>
              <p:nvPr/>
            </p:nvCxnSpPr>
            <p:spPr>
              <a:xfrm rot="16200000" flipH="1">
                <a:off x="8269721" y="3485128"/>
                <a:ext cx="407489" cy="13452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A8B671B3-9E80-44C2-8415-F9926A76C614}"/>
                  </a:ext>
                </a:extLst>
              </p:cNvPr>
              <p:cNvCxnSpPr>
                <a:cxnSpLocks/>
                <a:stCxn id="241" idx="4"/>
                <a:endCxn id="245" idx="0"/>
              </p:cNvCxnSpPr>
              <p:nvPr/>
            </p:nvCxnSpPr>
            <p:spPr>
              <a:xfrm rot="16200000" flipH="1">
                <a:off x="8401903" y="3352946"/>
                <a:ext cx="140181" cy="13158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1DAB5948-2162-45D1-B6B9-0AD221439D04}"/>
                </a:ext>
              </a:extLst>
            </p:cNvPr>
            <p:cNvSpPr/>
            <p:nvPr/>
          </p:nvSpPr>
          <p:spPr>
            <a:xfrm>
              <a:off x="6752965" y="3578527"/>
              <a:ext cx="988094" cy="3075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altLang="ko-KR" i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</a:t>
              </a:r>
              <a:r>
                <a:rPr lang="en-US" altLang="ko-KR" i="1" dirty="0" err="1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tflite</a:t>
              </a:r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05D1E68A-2B29-42D9-A358-0779A0483EBD}"/>
                </a:ext>
              </a:extLst>
            </p:cNvPr>
            <p:cNvSpPr txBox="1"/>
            <p:nvPr/>
          </p:nvSpPr>
          <p:spPr>
            <a:xfrm>
              <a:off x="6951086" y="2917896"/>
              <a:ext cx="639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train</a:t>
              </a:r>
              <a:endParaRPr lang="ko-KR" altLang="en-US" sz="14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62" name="직사각형 561">
            <a:extLst>
              <a:ext uri="{FF2B5EF4-FFF2-40B4-BE49-F238E27FC236}">
                <a16:creationId xmlns:a16="http://schemas.microsoft.com/office/drawing/2014/main" id="{DF2B3D7C-827F-4214-8165-EBF8D644FEF1}"/>
              </a:ext>
            </a:extLst>
          </p:cNvPr>
          <p:cNvSpPr/>
          <p:nvPr/>
        </p:nvSpPr>
        <p:spPr>
          <a:xfrm>
            <a:off x="4322814" y="2866954"/>
            <a:ext cx="3638931" cy="2040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i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71919DF-2FCF-4559-8456-6E9875B6F848}"/>
              </a:ext>
            </a:extLst>
          </p:cNvPr>
          <p:cNvSpPr/>
          <p:nvPr/>
        </p:nvSpPr>
        <p:spPr>
          <a:xfrm rot="10800000">
            <a:off x="5792713" y="4283001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75C7B03C-18E0-4B22-BC00-5ED9A7FCF223}"/>
              </a:ext>
            </a:extLst>
          </p:cNvPr>
          <p:cNvSpPr/>
          <p:nvPr/>
        </p:nvSpPr>
        <p:spPr>
          <a:xfrm rot="10800000">
            <a:off x="5792713" y="417393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73AE5F8-745B-49AA-B00F-E5E4C38529C5}"/>
              </a:ext>
            </a:extLst>
          </p:cNvPr>
          <p:cNvSpPr/>
          <p:nvPr/>
        </p:nvSpPr>
        <p:spPr>
          <a:xfrm rot="10800000">
            <a:off x="5792713" y="4064871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66C4621-D122-4593-B335-CBFEE3C22C84}"/>
              </a:ext>
            </a:extLst>
          </p:cNvPr>
          <p:cNvSpPr/>
          <p:nvPr/>
        </p:nvSpPr>
        <p:spPr>
          <a:xfrm rot="10800000">
            <a:off x="5792712" y="396290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4EFF1CD-B3AB-4ABA-9F7E-31849BBAAD71}"/>
              </a:ext>
            </a:extLst>
          </p:cNvPr>
          <p:cNvSpPr/>
          <p:nvPr/>
        </p:nvSpPr>
        <p:spPr>
          <a:xfrm rot="10800000">
            <a:off x="5792712" y="3853839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09A15F6-D5BD-4ACE-9BE8-8369F13889E1}"/>
              </a:ext>
            </a:extLst>
          </p:cNvPr>
          <p:cNvSpPr/>
          <p:nvPr/>
        </p:nvSpPr>
        <p:spPr>
          <a:xfrm rot="10800000">
            <a:off x="5792712" y="374477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F43EAFD2-E034-481B-8B77-A8A05BF007B9}"/>
              </a:ext>
            </a:extLst>
          </p:cNvPr>
          <p:cNvSpPr/>
          <p:nvPr/>
        </p:nvSpPr>
        <p:spPr>
          <a:xfrm rot="10800000">
            <a:off x="5792712" y="363093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43A4BEB-1446-4C62-BF86-6B057FCC2936}"/>
              </a:ext>
            </a:extLst>
          </p:cNvPr>
          <p:cNvSpPr txBox="1"/>
          <p:nvPr/>
        </p:nvSpPr>
        <p:spPr>
          <a:xfrm>
            <a:off x="2499705" y="3473572"/>
            <a:ext cx="131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Storage</a:t>
            </a:r>
            <a:endParaRPr lang="ko-KR" altLang="en-US" sz="1400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ACB660D-C356-4412-A86B-7BF2D130F4F4}"/>
              </a:ext>
            </a:extLst>
          </p:cNvPr>
          <p:cNvSpPr txBox="1"/>
          <p:nvPr/>
        </p:nvSpPr>
        <p:spPr>
          <a:xfrm>
            <a:off x="5640206" y="3195449"/>
            <a:ext cx="639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batch</a:t>
            </a:r>
            <a:endParaRPr lang="ko-KR" altLang="en-US" sz="1400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51</Words>
  <Application>Microsoft Office PowerPoint</Application>
  <PresentationFormat>와이드스크린</PresentationFormat>
  <Paragraphs>26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lato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권철현</dc:creator>
  <cp:lastModifiedBy>권철현</cp:lastModifiedBy>
  <cp:revision>6</cp:revision>
  <dcterms:created xsi:type="dcterms:W3CDTF">2022-04-13T02:31:34Z</dcterms:created>
  <dcterms:modified xsi:type="dcterms:W3CDTF">2022-04-28T02:19:50Z</dcterms:modified>
</cp:coreProperties>
</file>