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87" r:id="rId5"/>
    <p:sldId id="288" r:id="rId6"/>
    <p:sldId id="289" r:id="rId7"/>
    <p:sldId id="290" r:id="rId8"/>
    <p:sldId id="266" r:id="rId9"/>
    <p:sldId id="261" r:id="rId10"/>
    <p:sldId id="262" r:id="rId11"/>
    <p:sldId id="265" r:id="rId12"/>
    <p:sldId id="264" r:id="rId13"/>
    <p:sldId id="263" r:id="rId14"/>
    <p:sldId id="267" r:id="rId15"/>
    <p:sldId id="268" r:id="rId16"/>
    <p:sldId id="269" r:id="rId17"/>
    <p:sldId id="270" r:id="rId18"/>
    <p:sldId id="278" r:id="rId19"/>
    <p:sldId id="280" r:id="rId20"/>
    <p:sldId id="271" r:id="rId21"/>
    <p:sldId id="276" r:id="rId22"/>
    <p:sldId id="277" r:id="rId23"/>
    <p:sldId id="272" r:id="rId24"/>
    <p:sldId id="274" r:id="rId25"/>
    <p:sldId id="281" r:id="rId26"/>
    <p:sldId id="273" r:id="rId27"/>
    <p:sldId id="279" r:id="rId28"/>
    <p:sldId id="256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00E"/>
    <a:srgbClr val="FDDE45"/>
    <a:srgbClr val="FBCE01"/>
    <a:srgbClr val="7C8387"/>
    <a:srgbClr val="FCFBF7"/>
    <a:srgbClr val="EDE5D5"/>
    <a:srgbClr val="A6A7A9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48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863917" y="6582130"/>
            <a:ext cx="22958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2692A08C-EF94-4A6B-BD12-6461CB40CEE6}" type="datetimeFigureOut">
              <a:rPr lang="ko-KR" altLang="en-US" smtClean="0"/>
              <a:pPr/>
              <a:t>2021-10-21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4F9B66E-A506-4F32-84E5-F344782BD9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3559093" y="4897120"/>
            <a:ext cx="5073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5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 경남 소프트웨어 경진대회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179796"/>
            <a:ext cx="6934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WOR – </a:t>
            </a:r>
            <a:r>
              <a:rPr lang="ko-KR" altLang="en-US" sz="3500" b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운동일지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BD27-CAD1-4F8F-980D-58782979104F}"/>
              </a:ext>
            </a:extLst>
          </p:cNvPr>
          <p:cNvSpPr txBox="1"/>
          <p:nvPr/>
        </p:nvSpPr>
        <p:spPr>
          <a:xfrm>
            <a:off x="9311719" y="541419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이름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A-Team</a:t>
            </a:r>
          </a:p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권철현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487066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68867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28225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54F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78554" y="19867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75%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115940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67%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022628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51%</a:t>
            </a:r>
            <a:endParaRPr lang="ko-KR" altLang="en-US" sz="3200" b="1" dirty="0">
              <a:solidFill>
                <a:srgbClr val="40474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027260" y="5128734"/>
            <a:ext cx="2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  <a:endParaRPr kumimoji="1" lang="ja-JP" altLang="en-US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615527" y="1872781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615527" y="4305046"/>
            <a:ext cx="222849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아무 아스라히 한 추억과 묻힌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별빛이 써 같이 별 시와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이름자 된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내일 써 별 책상을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묻힌 했던 별 말 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릴케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다 위에 그리워 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봄이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헤일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딴은 별 무덤 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이름과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비둘기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못 까닭입니다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노새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라이너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가을 위에도 하나에 </a:t>
            </a:r>
            <a:r>
              <a:rPr lang="ko-KR" altLang="en-US" sz="16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프랑시스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가득 버리었습니다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551360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551360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166098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780836" y="356585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166098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780836" y="6122064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명 중            이 </a:t>
            </a:r>
            <a:r>
              <a:rPr lang="ja-JP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○○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이라고 응답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개발 이유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개선의 여지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소스코드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Q n A</a:t>
              </a:r>
              <a:endParaRPr lang="ko-KR" altLang="en-US" sz="2400" b="1" spc="-300" dirty="0">
                <a:solidFill>
                  <a:schemeClr val="tx2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9906E8-688F-4A7C-93ED-0D275422F618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E5B2BE-CC26-4EE8-B09F-9EEFEC7776C4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D984B-7195-4284-AB7A-408A4BCE385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D8E316-8BDB-4DEB-8A95-76B0588D9B2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300" dirty="0">
                  <a:solidFill>
                    <a:schemeClr val="tx2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기능 소개</a:t>
              </a:r>
            </a:p>
          </p:txBody>
        </p:sp>
      </p:grpSp>
      <p:pic>
        <p:nvPicPr>
          <p:cNvPr id="1026" name="Picture 2" descr="부위별 덤벨운동 방법 알아보기 :: 서현역다이어트 : 네이버 블로그">
            <a:extLst>
              <a:ext uri="{FF2B5EF4-FFF2-40B4-BE49-F238E27FC236}">
                <a16:creationId xmlns:a16="http://schemas.microsoft.com/office/drawing/2014/main" id="{8109B5CD-A844-4E93-8B2C-3618BF50E64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"/>
            <a:ext cx="6094800" cy="57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92209" y="1582316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77979" y="5770817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26484" y="5797606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31606" y="1582316"/>
            <a:ext cx="45717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818870" y="2016166"/>
            <a:ext cx="54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53435" y="5181646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58050" y="5183342"/>
            <a:ext cx="593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374680" y="4594920"/>
            <a:ext cx="2958614" cy="2158335"/>
            <a:chOff x="180826" y="4235821"/>
            <a:chExt cx="2958614" cy="215833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861016" y="4561110"/>
            <a:ext cx="2958614" cy="2158335"/>
            <a:chOff x="180826" y="4235821"/>
            <a:chExt cx="2958614" cy="215833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153288" y="1405938"/>
            <a:ext cx="2958614" cy="2158335"/>
            <a:chOff x="180826" y="4235821"/>
            <a:chExt cx="2958614" cy="2158335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역사를 곧 바이며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풀이 있다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발휘하기 가슴에 커다란 청춘에서만 그들의 이것이다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눈에 희망의 사랑의 가장 주며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더운지라 가슴에 황금시대다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얼음과 따뜻한 설산에서 돋고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불러 인생을 불어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쓸쓸하랴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180826" y="4235821"/>
              <a:ext cx="2148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747099" y="480806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473609" y="480806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116203" y="2805475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역사를 곧 바이며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풀이 있다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발휘하기 가슴에 커다란 청춘에서만 그들의 이것이다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눈에 희망의 사랑의 가장 주며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더운지라 가슴에 황금시대다</a:t>
            </a:r>
            <a:r>
              <a:rPr lang="en-US" altLang="ko-KR" sz="16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025357" y="318977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7891235" y="3136612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49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536649" y="2921168"/>
            <a:ext cx="511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729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729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536649" y="2921168"/>
            <a:ext cx="511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7222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757332" y="2916039"/>
            <a:ext cx="2677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209865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endParaRPr lang="ko-KR" altLang="en-US" sz="19900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360000" y="1527291"/>
            <a:ext cx="775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웨이트 트레이닝의 기본 원리 </a:t>
            </a:r>
            <a:r>
              <a:rPr lang="en-US" altLang="ko-KR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점진적 과부하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72E241-0D46-4CF9-9E8A-C3C4F1EA8B95}"/>
              </a:ext>
            </a:extLst>
          </p:cNvPr>
          <p:cNvGrpSpPr/>
          <p:nvPr/>
        </p:nvGrpSpPr>
        <p:grpSpPr>
          <a:xfrm>
            <a:off x="2639906" y="2677558"/>
            <a:ext cx="6928246" cy="3388581"/>
            <a:chOff x="2769037" y="1291963"/>
            <a:chExt cx="6928246" cy="3388581"/>
          </a:xfrm>
        </p:grpSpPr>
        <p:pic>
          <p:nvPicPr>
            <p:cNvPr id="33" name="Picture 2" descr="근육 성장 원칙① 점진적 과부하의 법칙 : 네이버 블로그">
              <a:extLst>
                <a:ext uri="{FF2B5EF4-FFF2-40B4-BE49-F238E27FC236}">
                  <a16:creationId xmlns:a16="http://schemas.microsoft.com/office/drawing/2014/main" id="{0F5F5D4F-3014-4082-AFCD-44FFB4823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037" y="1291963"/>
              <a:ext cx="6928246" cy="338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055554-BF58-4372-8370-B555BC6E352A}"/>
                </a:ext>
              </a:extLst>
            </p:cNvPr>
            <p:cNvSpPr txBox="1"/>
            <p:nvPr/>
          </p:nvSpPr>
          <p:spPr>
            <a:xfrm>
              <a:off x="3051117" y="4440381"/>
              <a:ext cx="34288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https://m.blog.naver.com/mulgali/221772051925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0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360000" y="1527291"/>
            <a:ext cx="77587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이전보다 더 강한 훈련이 필요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따라서 이전의 운동량을 알고 있어야 함 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운동 일지 작성은 효과적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중</a:t>
            </a:r>
            <a:r>
              <a:rPr lang="en-US" altLang="ko-KR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상급자는 일지를 통해 컨디션 조절 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CE94C6-8E65-44E9-B5E3-362B78811E8A}"/>
              </a:ext>
            </a:extLst>
          </p:cNvPr>
          <p:cNvGrpSpPr/>
          <p:nvPr/>
        </p:nvGrpSpPr>
        <p:grpSpPr>
          <a:xfrm>
            <a:off x="6862570" y="2768311"/>
            <a:ext cx="4775247" cy="3071013"/>
            <a:chOff x="7264352" y="2989984"/>
            <a:chExt cx="4775247" cy="3071013"/>
          </a:xfrm>
        </p:grpSpPr>
        <p:pic>
          <p:nvPicPr>
            <p:cNvPr id="3078" name="Picture 6" descr="허둥지둥 메모하는 일, 참 좋은 글쓰기 습관 - 오마이뉴스 모바일">
              <a:extLst>
                <a:ext uri="{FF2B5EF4-FFF2-40B4-BE49-F238E27FC236}">
                  <a16:creationId xmlns:a16="http://schemas.microsoft.com/office/drawing/2014/main" id="{74053092-A74D-4ECA-9013-0DE149EC5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4352" y="2989984"/>
              <a:ext cx="4011323" cy="300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63BF5F-58B2-4173-B022-FEDCEFC165DF}"/>
                </a:ext>
              </a:extLst>
            </p:cNvPr>
            <p:cNvSpPr txBox="1"/>
            <p:nvPr/>
          </p:nvSpPr>
          <p:spPr>
            <a:xfrm>
              <a:off x="7344640" y="5830165"/>
              <a:ext cx="46949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http://www.ohmynews.com/NWS_Web/View/at_pg.aspx?CNTN_CD=A0002550019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360000" y="1527291"/>
            <a:ext cx="7758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초급자는 근육 성장이 더딤 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일지 작성을 통해 꾸준한 운동의 원동력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2BD50C-7A05-4F1C-B748-C75F8AF0C71A}"/>
              </a:ext>
            </a:extLst>
          </p:cNvPr>
          <p:cNvGrpSpPr/>
          <p:nvPr/>
        </p:nvGrpSpPr>
        <p:grpSpPr>
          <a:xfrm>
            <a:off x="6664036" y="3027117"/>
            <a:ext cx="5985164" cy="3673788"/>
            <a:chOff x="6664036" y="3027117"/>
            <a:chExt cx="5985164" cy="3673788"/>
          </a:xfrm>
        </p:grpSpPr>
        <p:pic>
          <p:nvPicPr>
            <p:cNvPr id="6146" name="Picture 2" descr="스포츠와 작전">
              <a:extLst>
                <a:ext uri="{FF2B5EF4-FFF2-40B4-BE49-F238E27FC236}">
                  <a16:creationId xmlns:a16="http://schemas.microsoft.com/office/drawing/2014/main" id="{54AD843D-8660-41EB-81EE-B3C763452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036" y="3027117"/>
              <a:ext cx="5062075" cy="3442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4522E2-6F7C-40E2-B452-F6716A695A1D}"/>
                </a:ext>
              </a:extLst>
            </p:cNvPr>
            <p:cNvSpPr txBox="1"/>
            <p:nvPr/>
          </p:nvSpPr>
          <p:spPr>
            <a:xfrm>
              <a:off x="6797386" y="6470073"/>
              <a:ext cx="585181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http://contents2.kocw.or.kr/KOCW/document/2017/soonchunhyang/hangilsoo/7.pdf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이유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1259113" y="5547381"/>
            <a:ext cx="968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이들이 일지 작성을 통해 </a:t>
            </a:r>
            <a:r>
              <a:rPr lang="ko-KR" altLang="en-US" sz="2800" spc="-150" dirty="0">
                <a:highlight>
                  <a:srgbClr val="F8E00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효과적인 운동</a:t>
            </a:r>
            <a:r>
              <a:rPr lang="ko-KR" altLang="en-US" sz="28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을 할 수 있도록</a:t>
            </a:r>
            <a:endParaRPr lang="en-US" altLang="ko-KR" sz="28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444C6E-54A8-4BA4-979A-F1028EE7186E}"/>
              </a:ext>
            </a:extLst>
          </p:cNvPr>
          <p:cNvSpPr txBox="1"/>
          <p:nvPr/>
        </p:nvSpPr>
        <p:spPr>
          <a:xfrm>
            <a:off x="2365868" y="2248124"/>
            <a:ext cx="7460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highlight>
                  <a:srgbClr val="F8E00E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웨이트 트레이닝</a:t>
            </a:r>
            <a:r>
              <a:rPr lang="ko-KR" altLang="en-US" sz="40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에 관심이 있는 모두</a:t>
            </a:r>
            <a:endParaRPr lang="en-US" altLang="ko-KR" sz="40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E87211D-25D9-44FE-A514-8037FD934B0F}"/>
              </a:ext>
            </a:extLst>
          </p:cNvPr>
          <p:cNvSpPr/>
          <p:nvPr/>
        </p:nvSpPr>
        <p:spPr>
          <a:xfrm>
            <a:off x="5629510" y="3822612"/>
            <a:ext cx="949037" cy="124999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770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399" y="3284974"/>
            <a:ext cx="4001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어플리케이션의 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6600" b="1" dirty="0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793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996517" y="451588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866451" y="453996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736385" y="456404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한 헤는 내일 계절이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새겨지는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마디씩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 위에 아침이 가을 별 하나에 라이너 이런 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별 것은 어머니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그리워 까닭입니다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거외다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말 묻힌 노루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봅니다</a:t>
            </a:r>
            <a:r>
              <a:rPr lang="en-US" altLang="ko-KR" sz="1400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1319</Words>
  <Application>Microsoft Office PowerPoint</Application>
  <PresentationFormat>와이드스크린</PresentationFormat>
  <Paragraphs>229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굴림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Kwon CheolHyeon</cp:lastModifiedBy>
  <cp:revision>27</cp:revision>
  <dcterms:created xsi:type="dcterms:W3CDTF">2020-12-13T00:02:47Z</dcterms:created>
  <dcterms:modified xsi:type="dcterms:W3CDTF">2021-10-21T02:54:28Z</dcterms:modified>
</cp:coreProperties>
</file>