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74" r:id="rId3"/>
    <p:sldId id="280" r:id="rId4"/>
    <p:sldId id="281" r:id="rId5"/>
    <p:sldId id="279" r:id="rId6"/>
    <p:sldId id="276" r:id="rId7"/>
    <p:sldId id="277" r:id="rId8"/>
    <p:sldId id="278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1" autoAdjust="0"/>
  </p:normalViewPr>
  <p:slideViewPr>
    <p:cSldViewPr snapToGrid="0">
      <p:cViewPr varScale="1">
        <p:scale>
          <a:sx n="70" d="100"/>
          <a:sy n="70" d="100"/>
        </p:scale>
        <p:origin x="45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오버헤드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입출력의 오버헤드를 확인하기 위해 실험 진행</a:t>
            </a:r>
            <a:endParaRPr lang="en-US" altLang="ko-KR" dirty="0"/>
          </a:p>
          <a:p>
            <a:r>
              <a:rPr lang="en-US" altLang="ko-KR" dirty="0" err="1"/>
              <a:t>Calendar.getInstance</a:t>
            </a:r>
            <a:r>
              <a:rPr lang="en-US" altLang="ko-KR" dirty="0"/>
              <a:t>() </a:t>
            </a:r>
            <a:r>
              <a:rPr lang="ko-KR" altLang="en-US" dirty="0"/>
              <a:t>메소드를 통해 실험 시작 시간</a:t>
            </a:r>
            <a:r>
              <a:rPr lang="en-US" altLang="ko-KR" dirty="0"/>
              <a:t>, </a:t>
            </a:r>
            <a:r>
              <a:rPr lang="ko-KR" altLang="en-US" dirty="0"/>
              <a:t>종료 시간 측정</a:t>
            </a:r>
            <a:endParaRPr lang="en-US" altLang="ko-KR" dirty="0"/>
          </a:p>
          <a:p>
            <a:r>
              <a:rPr lang="ko-KR" altLang="en-US" dirty="0"/>
              <a:t>시작 시간 </a:t>
            </a:r>
            <a:r>
              <a:rPr lang="en-US" altLang="ko-KR" dirty="0"/>
              <a:t>- </a:t>
            </a:r>
            <a:r>
              <a:rPr lang="ko-KR" altLang="en-US" dirty="0"/>
              <a:t>종료 시간 </a:t>
            </a:r>
            <a:r>
              <a:rPr lang="en-US" altLang="ko-KR" dirty="0"/>
              <a:t>= </a:t>
            </a:r>
            <a:r>
              <a:rPr lang="ko-KR" altLang="en-US" dirty="0"/>
              <a:t>작업 시간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6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87F31-A740-40E7-9224-6E9FC1CE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</a:t>
            </a:r>
            <a:r>
              <a:rPr lang="ko-KR" altLang="en-US" dirty="0"/>
              <a:t>를 사용하여 현재 시간 측정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41F3C-770B-4872-927C-AE77D243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0805"/>
            <a:ext cx="3056712" cy="409155"/>
          </a:xfrm>
        </p:spPr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AF7AB-3EEF-4A5B-8602-A303431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F32B9-BFFF-45E5-921C-9FEC9107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5" y="2350008"/>
            <a:ext cx="8321400" cy="34018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A914E5-4ABD-42F5-AEB4-2C8240CF9B5E}"/>
              </a:ext>
            </a:extLst>
          </p:cNvPr>
          <p:cNvSpPr/>
          <p:nvPr/>
        </p:nvSpPr>
        <p:spPr>
          <a:xfrm>
            <a:off x="808068" y="2728920"/>
            <a:ext cx="5746618" cy="73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FD9FFA-404F-451A-8D93-006050D3657E}"/>
              </a:ext>
            </a:extLst>
          </p:cNvPr>
          <p:cNvSpPr/>
          <p:nvPr/>
        </p:nvSpPr>
        <p:spPr>
          <a:xfrm>
            <a:off x="740663" y="4722526"/>
            <a:ext cx="5868887" cy="73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99E493AA-36DD-4727-9B3D-C69D66AC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샘플 추가 작업 시간</a:t>
            </a:r>
          </a:p>
        </p:txBody>
      </p:sp>
    </p:spTree>
    <p:extLst>
      <p:ext uri="{BB962C8B-B14F-4D97-AF65-F5344CB8AC3E}">
        <p14:creationId xmlns:p14="http://schemas.microsoft.com/office/powerpoint/2010/main" val="342253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33898-BC9B-48B0-9489-A76E1682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샘플 추가 작업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BF482-06CA-4241-A824-82B10F69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477108"/>
            <a:ext cx="6068889" cy="4857189"/>
          </a:xfrm>
        </p:spPr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().get(</a:t>
            </a:r>
            <a:r>
              <a:rPr lang="en-US" altLang="ko-KR" dirty="0" err="1"/>
              <a:t>Calendar.MILISECOND</a:t>
            </a:r>
            <a:r>
              <a:rPr lang="en-US" altLang="ko-KR" dirty="0"/>
              <a:t>) </a:t>
            </a:r>
            <a:r>
              <a:rPr lang="ko-KR" altLang="en-US" dirty="0"/>
              <a:t>로는 </a:t>
            </a:r>
            <a:r>
              <a:rPr lang="en-US" altLang="ko-KR" dirty="0"/>
              <a:t>3</a:t>
            </a:r>
            <a:r>
              <a:rPr lang="ko-KR" altLang="en-US" dirty="0"/>
              <a:t>자리 까지만 측정 가능</a:t>
            </a:r>
            <a:endParaRPr lang="en-US" altLang="ko-KR" dirty="0"/>
          </a:p>
          <a:p>
            <a:r>
              <a:rPr lang="ko-KR" altLang="en-US" dirty="0"/>
              <a:t>측정 결과 약 </a:t>
            </a:r>
            <a:r>
              <a:rPr lang="en-US" altLang="ko-KR" dirty="0"/>
              <a:t>0.0001</a:t>
            </a:r>
            <a:r>
              <a:rPr lang="ko-KR" altLang="en-US" dirty="0"/>
              <a:t>초 소요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3A4FD-3F3F-4236-ACB1-DE513671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365F9-44DC-4ED0-8EFB-E8A91691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34AB498-EB45-43AE-A79B-70F74D865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69275"/>
              </p:ext>
            </p:extLst>
          </p:nvPr>
        </p:nvGraphicFramePr>
        <p:xfrm>
          <a:off x="6285020" y="1693877"/>
          <a:ext cx="5718556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2591">
                  <a:extLst>
                    <a:ext uri="{9D8B030D-6E8A-4147-A177-3AD203B41FA5}">
                      <a16:colId xmlns:a16="http://schemas.microsoft.com/office/drawing/2014/main" val="453848534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223057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4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7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7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61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AE818-C261-4923-8453-2C6E50E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추가 소요시간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005B9-4443-46E5-A3B1-FFF92171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 샘플 추가에 필요한 데이터를 </a:t>
            </a:r>
            <a:r>
              <a:rPr lang="en-US" altLang="ko-KR" dirty="0"/>
              <a:t>txt</a:t>
            </a:r>
            <a:r>
              <a:rPr lang="ko-KR" altLang="en-US" dirty="0"/>
              <a:t>파일로 </a:t>
            </a:r>
            <a:r>
              <a:rPr lang="en-US" altLang="ko-KR" dirty="0"/>
              <a:t>write</a:t>
            </a:r>
          </a:p>
          <a:p>
            <a:r>
              <a:rPr lang="ko-KR" altLang="en-US" dirty="0"/>
              <a:t>해당 파일을 다시 </a:t>
            </a:r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E3EC8-07AC-43CB-ACFF-72658D52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8B6A33-8CD3-4EFE-BE62-EEEA3262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7BD41-9CA7-41E7-B7ED-B62D7DAE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2" y="3212845"/>
            <a:ext cx="5529072" cy="30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추가 소요시간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ko-KR" altLang="en-US" dirty="0"/>
              <a:t>한 </a:t>
            </a:r>
            <a:r>
              <a:rPr lang="en-US" altLang="ko-KR" dirty="0"/>
              <a:t>String</a:t>
            </a:r>
            <a:r>
              <a:rPr lang="ko-KR" altLang="en-US" dirty="0"/>
              <a:t>의 파일을 </a:t>
            </a:r>
            <a:r>
              <a:rPr lang="en-US" altLang="ko-KR" dirty="0"/>
              <a:t>float</a:t>
            </a:r>
            <a:r>
              <a:rPr lang="ko-KR" altLang="en-US" dirty="0"/>
              <a:t>배열로 변환</a:t>
            </a:r>
            <a:endParaRPr lang="en-US" altLang="ko-KR" dirty="0"/>
          </a:p>
          <a:p>
            <a:r>
              <a:rPr lang="ko-KR" altLang="en-US" dirty="0"/>
              <a:t>변환 후 기존의 </a:t>
            </a:r>
            <a:r>
              <a:rPr lang="en-US" altLang="ko-KR" dirty="0"/>
              <a:t>list</a:t>
            </a:r>
            <a:r>
              <a:rPr lang="ko-KR" altLang="en-US" dirty="0"/>
              <a:t>에 샘플 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BFB95-AE91-4510-8BD5-B5FD7390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4" y="2989207"/>
            <a:ext cx="4917828" cy="32141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765BD7-4BD4-4A89-A35A-78C6E4619156}"/>
              </a:ext>
            </a:extLst>
          </p:cNvPr>
          <p:cNvSpPr/>
          <p:nvPr/>
        </p:nvSpPr>
        <p:spPr>
          <a:xfrm>
            <a:off x="612648" y="4901184"/>
            <a:ext cx="4325112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49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작업 소요시간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6068889" cy="4857189"/>
          </a:xfrm>
        </p:spPr>
        <p:txBody>
          <a:bodyPr/>
          <a:lstStyle/>
          <a:p>
            <a:r>
              <a:rPr lang="en-US" altLang="ko-KR" dirty="0" err="1"/>
              <a:t>calendar.getInstance</a:t>
            </a:r>
            <a:r>
              <a:rPr lang="en-US" altLang="ko-KR" dirty="0"/>
              <a:t>().get(</a:t>
            </a:r>
            <a:r>
              <a:rPr lang="en-US" altLang="ko-KR" dirty="0" err="1"/>
              <a:t>Calendar.MILISECOND</a:t>
            </a:r>
            <a:r>
              <a:rPr lang="en-US" altLang="ko-KR" dirty="0"/>
              <a:t>)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측정</a:t>
            </a:r>
            <a:endParaRPr lang="en-US" altLang="ko-KR" dirty="0"/>
          </a:p>
          <a:p>
            <a:r>
              <a:rPr lang="ko-KR" altLang="en-US" dirty="0"/>
              <a:t>측정 결과 약 </a:t>
            </a:r>
            <a:r>
              <a:rPr lang="en-US" altLang="ko-KR" dirty="0"/>
              <a:t>0.1767 </a:t>
            </a:r>
            <a:r>
              <a:rPr lang="ko-KR" altLang="en-US" dirty="0"/>
              <a:t>초 소요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9CEB264-1068-41F4-AE2B-A5749A897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954923"/>
              </p:ext>
            </p:extLst>
          </p:nvPr>
        </p:nvGraphicFramePr>
        <p:xfrm>
          <a:off x="6285020" y="1693877"/>
          <a:ext cx="5718556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2591">
                  <a:extLst>
                    <a:ext uri="{9D8B030D-6E8A-4147-A177-3AD203B41FA5}">
                      <a16:colId xmlns:a16="http://schemas.microsoft.com/office/drawing/2014/main" val="453848534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2230576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4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7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27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27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31A2-6DB3-4686-81EE-5C6D474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7715-1525-42B2-810D-0B4D1A1C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 샘플을 추가하는데 약 </a:t>
            </a:r>
            <a:r>
              <a:rPr lang="en-US" altLang="ko-KR" dirty="0"/>
              <a:t>0.0001</a:t>
            </a:r>
            <a:r>
              <a:rPr lang="ko-KR" altLang="en-US" dirty="0"/>
              <a:t>초 소요</a:t>
            </a:r>
            <a:endParaRPr lang="en-US" altLang="ko-KR" dirty="0"/>
          </a:p>
          <a:p>
            <a:r>
              <a:rPr lang="ko-KR" altLang="en-US" dirty="0"/>
              <a:t>파일 입출력 과정 후 샘플 추가에 약 </a:t>
            </a:r>
            <a:r>
              <a:rPr lang="en-US" altLang="ko-KR" dirty="0"/>
              <a:t>0.1767</a:t>
            </a:r>
            <a:r>
              <a:rPr lang="ko-KR" altLang="en-US" dirty="0"/>
              <a:t>초 소요</a:t>
            </a:r>
            <a:endParaRPr lang="en-US" altLang="ko-KR" dirty="0"/>
          </a:p>
          <a:p>
            <a:r>
              <a:rPr lang="ko-KR" altLang="en-US" dirty="0"/>
              <a:t>한 개의 샘플 당 약 </a:t>
            </a:r>
            <a:r>
              <a:rPr lang="en-US" altLang="ko-KR" dirty="0"/>
              <a:t>0.1766</a:t>
            </a:r>
            <a:r>
              <a:rPr lang="ko-KR" altLang="en-US" dirty="0"/>
              <a:t>초</a:t>
            </a:r>
            <a:r>
              <a:rPr lang="en-US" altLang="ko-KR" dirty="0"/>
              <a:t> </a:t>
            </a:r>
            <a:r>
              <a:rPr lang="ko-KR" altLang="en-US" dirty="0"/>
              <a:t>추가 소요</a:t>
            </a:r>
            <a:endParaRPr lang="en-US" altLang="ko-KR" dirty="0"/>
          </a:p>
          <a:p>
            <a:r>
              <a:rPr lang="en-US" altLang="ko-KR" dirty="0"/>
              <a:t>60,000</a:t>
            </a:r>
            <a:r>
              <a:rPr lang="ko-KR" altLang="en-US" dirty="0"/>
              <a:t>장의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추가 시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10,596</a:t>
            </a:r>
            <a:r>
              <a:rPr lang="ko-KR" altLang="en-US" dirty="0"/>
              <a:t>초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 소요 예상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E9D-54DC-458C-8BE7-252A1243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2D99E-C13B-4CED-ACDB-E1D5D4C4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8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286</Words>
  <Application>Microsoft Office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On-Device Training</vt:lpstr>
      <vt:lpstr>파일 입출력 오버헤드 확인</vt:lpstr>
      <vt:lpstr>기존 샘플 추가 작업 시간</vt:lpstr>
      <vt:lpstr>기존 샘플 추가 작업 시간</vt:lpstr>
      <vt:lpstr>파일 입출력 작업 추가 소요시간</vt:lpstr>
      <vt:lpstr>파일 입출력 작업 추가 소요시간</vt:lpstr>
      <vt:lpstr>파일 입출력 작업 소요시간</vt:lpstr>
      <vt:lpstr>실험 결과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Kwon CheolHyeon</cp:lastModifiedBy>
  <cp:revision>10</cp:revision>
  <dcterms:created xsi:type="dcterms:W3CDTF">2022-01-05T04:06:30Z</dcterms:created>
  <dcterms:modified xsi:type="dcterms:W3CDTF">2022-01-26T08:55:59Z</dcterms:modified>
</cp:coreProperties>
</file>