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1" r:id="rId3"/>
    <p:sldId id="262" r:id="rId4"/>
    <p:sldId id="266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" y="14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568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13853" y="651996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§"/>
              <a:defRPr/>
            </a:lvl1pPr>
            <a:lvl2pPr marL="540000">
              <a:defRPr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3963"/>
            <a:ext cx="9144000" cy="1209895"/>
          </a:xfrm>
        </p:spPr>
        <p:txBody>
          <a:bodyPr/>
          <a:lstStyle/>
          <a:p>
            <a:r>
              <a:rPr lang="en-US" altLang="ko-KR" dirty="0"/>
              <a:t>TensorFlow Lite Guide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Changwon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5A299-6A65-4CD3-804B-160B4237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9BEAC-4330-4C95-A0B5-4B3365D2F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TensorFlow 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vs</a:t>
            </a:r>
            <a:r>
              <a:rPr lang="ko-KR" altLang="en-US" dirty="0"/>
              <a:t> </a:t>
            </a:r>
            <a:r>
              <a:rPr lang="en-US" altLang="ko-KR" dirty="0"/>
              <a:t>TensorFlow Lite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How to Use TensorFlow Lite 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TensorFlow Lite Performance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D82214-FD57-445D-9894-C79FA351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2023F-F3AB-48D3-B624-294676D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70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7EA2C-9B41-465F-970B-88149CFE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3FA4C-1107-4284-9E4E-901C19F2D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TensorFlow(TF)</a:t>
            </a:r>
            <a:r>
              <a:rPr lang="ko-KR" altLang="en-US" dirty="0"/>
              <a:t>는 머신 러닝을 위한 오픈 소스 플랫폼이다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다양한 추상화 수준을 제공한다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다양한 환경에서 머신 러닝을 지원한다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AE149F-04D3-4762-ACFE-71546641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4B3B4-EE46-42E3-8D78-B96F34F0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pic>
        <p:nvPicPr>
          <p:cNvPr id="1026" name="Picture 2" descr="TensorFlow">
            <a:extLst>
              <a:ext uri="{FF2B5EF4-FFF2-40B4-BE49-F238E27FC236}">
                <a16:creationId xmlns:a16="http://schemas.microsoft.com/office/drawing/2014/main" id="{BCD21AAE-2BE1-491D-911E-47E21A861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782" y="3745587"/>
            <a:ext cx="4932218" cy="277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60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FCF6C-852A-4EDA-9C49-0B0F2C33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TensorFlow 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21E9E-6CB0-46B4-BD71-8EA99E20E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TensorFlow Lite(TF Lite)</a:t>
            </a:r>
            <a:r>
              <a:rPr lang="ko-KR" altLang="en-US" dirty="0"/>
              <a:t>는 </a:t>
            </a:r>
            <a:r>
              <a:rPr lang="en-US" altLang="ko-KR" dirty="0"/>
              <a:t>TF</a:t>
            </a:r>
            <a:r>
              <a:rPr lang="ko-KR" altLang="en-US" dirty="0"/>
              <a:t>를 모바일</a:t>
            </a:r>
            <a:r>
              <a:rPr lang="en-US" altLang="ko-KR" dirty="0"/>
              <a:t>, IoT </a:t>
            </a:r>
            <a:r>
              <a:rPr lang="ko-KR" altLang="en-US" dirty="0"/>
              <a:t>환경 등에서 사용하기 위한 머신 러닝 프레임워크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5CA35-6A26-4DDB-B436-6D66A4BF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5AC4FF-C18E-4BA3-A5E5-644F12C2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028" name="Picture 4" descr="TensorFlow Lite | 휴대기기 및 에지 기기용 ML">
            <a:extLst>
              <a:ext uri="{FF2B5EF4-FFF2-40B4-BE49-F238E27FC236}">
                <a16:creationId xmlns:a16="http://schemas.microsoft.com/office/drawing/2014/main" id="{27422808-1F18-49B0-8C8B-AAAC5722E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782" y="3745587"/>
            <a:ext cx="4932218" cy="277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83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5A299-6A65-4CD3-804B-160B4237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9BEAC-4330-4C95-A0B5-4B3365D2F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TensorFlow vs TensorFlow Lite</a:t>
            </a:r>
          </a:p>
          <a:p>
            <a:r>
              <a:rPr lang="en-US" altLang="ko-KR" dirty="0"/>
              <a:t>How to Use TensorFlow Lite 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TensorFlow Lite Performance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D82214-FD57-445D-9894-C79FA351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2023F-F3AB-48D3-B624-294676D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21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5A299-6A65-4CD3-804B-160B4237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9BEAC-4330-4C95-A0B5-4B3365D2F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TensorFlow vs TensorFlow Lite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How to Use TensorFlow Lite </a:t>
            </a:r>
          </a:p>
          <a:p>
            <a:r>
              <a:rPr lang="en-US" altLang="ko-KR" dirty="0"/>
              <a:t>TensorFlow Lite Performance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D82214-FD57-445D-9894-C79FA351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2023F-F3AB-48D3-B624-294676D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16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113</Words>
  <Application>Microsoft Office PowerPoint</Application>
  <PresentationFormat>와이드스크린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TensorFlow Lite Guide</vt:lpstr>
      <vt:lpstr>Contents</vt:lpstr>
      <vt:lpstr>TensorFlow</vt:lpstr>
      <vt:lpstr>TensorFlow Lite</vt:lpstr>
      <vt:lpstr>Contents</vt:lpstr>
      <vt:lpstr>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Kwon CheolHyeon</cp:lastModifiedBy>
  <cp:revision>2</cp:revision>
  <dcterms:created xsi:type="dcterms:W3CDTF">2022-01-05T04:06:30Z</dcterms:created>
  <dcterms:modified xsi:type="dcterms:W3CDTF">2022-01-05T05:37:31Z</dcterms:modified>
</cp:coreProperties>
</file>