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9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39" r:id="rId10"/>
    <p:sldId id="304" r:id="rId11"/>
    <p:sldId id="305" r:id="rId12"/>
    <p:sldId id="335" r:id="rId13"/>
    <p:sldId id="337" r:id="rId14"/>
    <p:sldId id="338" r:id="rId15"/>
    <p:sldId id="340" r:id="rId16"/>
    <p:sldId id="331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  <p:sldId id="314" r:id="rId27"/>
    <p:sldId id="315" r:id="rId28"/>
    <p:sldId id="322" r:id="rId29"/>
    <p:sldId id="332" r:id="rId30"/>
    <p:sldId id="323" r:id="rId31"/>
    <p:sldId id="324" r:id="rId32"/>
    <p:sldId id="318" r:id="rId33"/>
    <p:sldId id="317" r:id="rId34"/>
    <p:sldId id="325" r:id="rId35"/>
    <p:sldId id="326" r:id="rId36"/>
    <p:sldId id="327" r:id="rId37"/>
    <p:sldId id="333" r:id="rId38"/>
    <p:sldId id="328" r:id="rId39"/>
    <p:sldId id="319" r:id="rId40"/>
    <p:sldId id="320" r:id="rId41"/>
    <p:sldId id="321" r:id="rId42"/>
    <p:sldId id="329" r:id="rId43"/>
    <p:sldId id="334" r:id="rId44"/>
    <p:sldId id="330" r:id="rId45"/>
    <p:sldId id="341" r:id="rId46"/>
    <p:sldId id="342" r:id="rId47"/>
    <p:sldId id="343" r:id="rId48"/>
    <p:sldId id="344" r:id="rId49"/>
    <p:sldId id="27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2588" autoAdjust="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randwrite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1.071</c:v>
                </c:pt>
                <c:pt idx="1">
                  <c:v>1.0680000000000001</c:v>
                </c:pt>
                <c:pt idx="2">
                  <c:v>1.0860000000000001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9C-44ED-81FE-A165295086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888</c:v>
                </c:pt>
                <c:pt idx="1">
                  <c:v>873</c:v>
                </c:pt>
                <c:pt idx="2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9C-44ED-81FE-A1652950867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6486816"/>
        <c:axId val="2066464352"/>
      </c:lineChart>
      <c:catAx>
        <c:axId val="2066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64352"/>
        <c:crosses val="autoZero"/>
        <c:auto val="1"/>
        <c:lblAlgn val="ctr"/>
        <c:lblOffset val="100"/>
        <c:noMultiLvlLbl val="0"/>
      </c:catAx>
      <c:valAx>
        <c:axId val="20664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randread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15.3</c:v>
                </c:pt>
                <c:pt idx="2">
                  <c:v>14.6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76-4761-8F53-B977A0627E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1501</c:v>
                </c:pt>
                <c:pt idx="1">
                  <c:v>1492</c:v>
                </c:pt>
                <c:pt idx="2">
                  <c:v>1485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76-4761-8F53-B977A0627E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45513280"/>
        <c:axId val="1945514944"/>
      </c:lineChart>
      <c:catAx>
        <c:axId val="19455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4944"/>
        <c:crosses val="autoZero"/>
        <c:auto val="1"/>
        <c:lblAlgn val="ctr"/>
        <c:lblOffset val="100"/>
        <c:noMultiLvlLbl val="0"/>
      </c:catAx>
      <c:valAx>
        <c:axId val="19455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9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3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7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</a:t>
            </a:r>
            <a:r>
              <a:rPr lang="ko-KR" altLang="en-US" sz="5000" dirty="0"/>
              <a:t>파일 입출력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AC5-6417-4E11-B0A3-13CC3A7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D4BC-F1EB-40BD-B2FE-D098FA3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클래스를 사용하여 다음과 같이 저장</a:t>
            </a:r>
            <a:endParaRPr lang="en-US" altLang="ko-KR" dirty="0"/>
          </a:p>
          <a:p>
            <a:pPr lvl="1"/>
            <a:r>
              <a:rPr lang="ko-KR" altLang="en-US" dirty="0"/>
              <a:t>데이터의 크기가 샘플별로 다르기 때문에</a:t>
            </a:r>
            <a:r>
              <a:rPr lang="en-US" altLang="ko-KR" dirty="0"/>
              <a:t> </a:t>
            </a:r>
            <a:r>
              <a:rPr lang="ko-KR" altLang="en-US" dirty="0"/>
              <a:t>충분한 사이즈 </a:t>
            </a:r>
            <a:r>
              <a:rPr lang="en-US" altLang="ko-KR" dirty="0"/>
              <a:t>400,000</a:t>
            </a:r>
            <a:r>
              <a:rPr lang="ko-KR" altLang="en-US" dirty="0"/>
              <a:t>을 측정하였음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AEC8-C8DA-4621-A9B1-E740B97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D0BD3-9D42-4D37-B3D9-04A0D88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2E626D-0097-4C7C-97C5-05AD505CD955}"/>
              </a:ext>
            </a:extLst>
          </p:cNvPr>
          <p:cNvSpPr/>
          <p:nvPr/>
        </p:nvSpPr>
        <p:spPr>
          <a:xfrm>
            <a:off x="2921098" y="3161372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7A0DB-E020-4693-9AC9-BCBC62A453F7}"/>
              </a:ext>
            </a:extLst>
          </p:cNvPr>
          <p:cNvSpPr/>
          <p:nvPr/>
        </p:nvSpPr>
        <p:spPr>
          <a:xfrm>
            <a:off x="3341535" y="3466282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AF385D-940F-4890-9812-9B07FFEF8982}"/>
              </a:ext>
            </a:extLst>
          </p:cNvPr>
          <p:cNvSpPr/>
          <p:nvPr/>
        </p:nvSpPr>
        <p:spPr>
          <a:xfrm>
            <a:off x="6768225" y="3466282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F6CA4-6885-4D12-B945-8AF9CBD72EF8}"/>
              </a:ext>
            </a:extLst>
          </p:cNvPr>
          <p:cNvSpPr/>
          <p:nvPr/>
        </p:nvSpPr>
        <p:spPr>
          <a:xfrm>
            <a:off x="3341535" y="422801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B6E9FA-269C-4FB0-8791-D5C1A4A5EDF7}"/>
              </a:ext>
            </a:extLst>
          </p:cNvPr>
          <p:cNvSpPr/>
          <p:nvPr/>
        </p:nvSpPr>
        <p:spPr>
          <a:xfrm>
            <a:off x="6611209" y="422801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9ABAC2-B62B-460F-B543-60E797BF44A3}"/>
              </a:ext>
            </a:extLst>
          </p:cNvPr>
          <p:cNvSpPr/>
          <p:nvPr/>
        </p:nvSpPr>
        <p:spPr>
          <a:xfrm>
            <a:off x="3341535" y="4986031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4553AE-ADF7-4D9D-BBFC-311C8BA888BE}"/>
              </a:ext>
            </a:extLst>
          </p:cNvPr>
          <p:cNvSpPr/>
          <p:nvPr/>
        </p:nvSpPr>
        <p:spPr>
          <a:xfrm>
            <a:off x="6906772" y="4986031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2C69CD-4343-4D4C-90B4-A991E6D444AC}"/>
              </a:ext>
            </a:extLst>
          </p:cNvPr>
          <p:cNvSpPr/>
          <p:nvPr/>
        </p:nvSpPr>
        <p:spPr>
          <a:xfrm>
            <a:off x="3341535" y="5994873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C690E6-8BDD-4674-B736-96A71B4D4B2A}"/>
              </a:ext>
            </a:extLst>
          </p:cNvPr>
          <p:cNvSpPr/>
          <p:nvPr/>
        </p:nvSpPr>
        <p:spPr>
          <a:xfrm>
            <a:off x="7202336" y="5994873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89DDF-BD3D-4174-829E-973E4584676E}"/>
              </a:ext>
            </a:extLst>
          </p:cNvPr>
          <p:cNvSpPr txBox="1"/>
          <p:nvPr/>
        </p:nvSpPr>
        <p:spPr>
          <a:xfrm>
            <a:off x="3169001" y="390723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3ECA-3606-406E-B8F1-CE2A278F8B1A}"/>
              </a:ext>
            </a:extLst>
          </p:cNvPr>
          <p:cNvSpPr txBox="1"/>
          <p:nvPr/>
        </p:nvSpPr>
        <p:spPr>
          <a:xfrm>
            <a:off x="2836308" y="2714714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BBFCCA-8087-47B6-A092-9D7BA3362046}"/>
              </a:ext>
            </a:extLst>
          </p:cNvPr>
          <p:cNvSpPr/>
          <p:nvPr/>
        </p:nvSpPr>
        <p:spPr>
          <a:xfrm>
            <a:off x="5608139" y="554017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125FEE-D3B7-4155-B2AC-01731961BD63}"/>
              </a:ext>
            </a:extLst>
          </p:cNvPr>
          <p:cNvSpPr/>
          <p:nvPr/>
        </p:nvSpPr>
        <p:spPr>
          <a:xfrm>
            <a:off x="5608139" y="576752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AE8EB4-4DBD-4BF8-B331-F0D1474AEB57}"/>
              </a:ext>
            </a:extLst>
          </p:cNvPr>
          <p:cNvSpPr txBox="1"/>
          <p:nvPr/>
        </p:nvSpPr>
        <p:spPr>
          <a:xfrm>
            <a:off x="7272528" y="394513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99363-DEB5-493E-8F39-77BFA55A8E65}"/>
              </a:ext>
            </a:extLst>
          </p:cNvPr>
          <p:cNvSpPr txBox="1"/>
          <p:nvPr/>
        </p:nvSpPr>
        <p:spPr>
          <a:xfrm>
            <a:off x="3169001" y="313890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13291F-49EA-4CBD-AF17-5557EAD9C818}"/>
              </a:ext>
            </a:extLst>
          </p:cNvPr>
          <p:cNvSpPr txBox="1"/>
          <p:nvPr/>
        </p:nvSpPr>
        <p:spPr>
          <a:xfrm>
            <a:off x="3169001" y="467858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76ACF-7B68-469A-B332-401D97E078A3}"/>
              </a:ext>
            </a:extLst>
          </p:cNvPr>
          <p:cNvSpPr txBox="1"/>
          <p:nvPr/>
        </p:nvSpPr>
        <p:spPr>
          <a:xfrm>
            <a:off x="3169001" y="570014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FA918-714F-4238-89DB-DDF68932B5FD}"/>
              </a:ext>
            </a:extLst>
          </p:cNvPr>
          <p:cNvSpPr txBox="1"/>
          <p:nvPr/>
        </p:nvSpPr>
        <p:spPr>
          <a:xfrm>
            <a:off x="6840639" y="5701511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4433CA-7025-412C-AD61-894662C20F0C}"/>
              </a:ext>
            </a:extLst>
          </p:cNvPr>
          <p:cNvSpPr txBox="1"/>
          <p:nvPr/>
        </p:nvSpPr>
        <p:spPr>
          <a:xfrm>
            <a:off x="7184784" y="470315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7EC9-B089-490F-8F11-6531E6A51017}"/>
              </a:ext>
            </a:extLst>
          </p:cNvPr>
          <p:cNvSpPr txBox="1"/>
          <p:nvPr/>
        </p:nvSpPr>
        <p:spPr>
          <a:xfrm>
            <a:off x="7272528" y="316137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61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032C-E9A0-41ED-8F76-85A19F5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912F6-82E0-41CB-B1A9-3FF7B883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에서와 같이 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FE20-8B0B-4A78-A249-729097F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C1DA1-EA24-4680-B100-F7791CC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A8DEF-8C99-49A3-9BBA-ABC0BA051E3F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73581-C2D8-41F8-B85D-7E7445CE67D0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1997DF-A203-4210-936F-548B049167F0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825345-507D-4CD6-A4C4-F6576587538F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B7644E-FFC3-419D-B008-99CC30A143E4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9B4FE-1DD6-4E78-948D-B2641F05DFA1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58848E-D849-4D85-9FD5-DF5AEECD1E14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0977D-499D-4FFC-9BC4-01A718BFDB36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4662E-6F44-47FB-A062-DE43A4D404EA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A1056-AD8E-46C8-8637-249D36CA4179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D81E0-93D4-4A21-A91E-9CC42AABA71F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A992F1-A4F2-41BE-9ED2-16AF5DF78851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D7E47F6-0431-43DD-B560-7B8517BA490E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8E7C8E-4063-423F-986F-F26A0AC03262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F48FD45-D228-4585-986B-49A8CF6CF2F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075A6-1010-422D-9792-BD2F7A3F19E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A4515-CEDA-49AE-B751-6260944AEF1D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DBA34-A197-4318-9C27-5EF9057DA448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A844C-9E11-48E5-9ABC-C9FD6EE669B7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EDF33F-C4E9-409B-89AD-5A93EAA31C94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449A8-DD4E-4B78-A70E-616F2E06BA45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9B9810-3898-4B49-83C6-09E1BE25ED44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E7BAD1-DDE9-462D-BA2E-E63579CDAB17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F87E95-8CB6-40C6-B952-D5AE539FE1C2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E3097-00A1-409D-9F6B-2739FF19287E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4E27E-DD7E-4EF8-879F-31D129F7B51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468F28-C20A-4CE6-ABCF-BADABCFECEDB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03C978-090C-434D-B1E6-7258982A5A85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A371C1-9B0F-47BD-9531-68F2B811AB0F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9563AC-01A4-41AE-A416-BC1E5C3D02C1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9EA0-F42D-4EE8-AD02-5119C1C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D51F-6D4E-4C8D-B13E-1506F92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B9C8-F9CC-438C-B8ED-4D50AB7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7473E-EC7B-480A-9662-86C345B15003}"/>
              </a:ext>
            </a:extLst>
          </p:cNvPr>
          <p:cNvSpPr/>
          <p:nvPr/>
        </p:nvSpPr>
        <p:spPr>
          <a:xfrm>
            <a:off x="6255233" y="2038763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A4CA5-8A03-480E-A655-FBFB166519E1}"/>
              </a:ext>
            </a:extLst>
          </p:cNvPr>
          <p:cNvSpPr/>
          <p:nvPr/>
        </p:nvSpPr>
        <p:spPr>
          <a:xfrm>
            <a:off x="6675670" y="2343673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A5BE4-4565-470A-916C-AC4136FD5742}"/>
              </a:ext>
            </a:extLst>
          </p:cNvPr>
          <p:cNvSpPr/>
          <p:nvPr/>
        </p:nvSpPr>
        <p:spPr>
          <a:xfrm>
            <a:off x="10102360" y="2343673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B8D52-FF34-44CD-AAAB-678801CBC8FF}"/>
              </a:ext>
            </a:extLst>
          </p:cNvPr>
          <p:cNvSpPr/>
          <p:nvPr/>
        </p:nvSpPr>
        <p:spPr>
          <a:xfrm>
            <a:off x="6675670" y="3105405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29D35-5A6D-41DA-AC87-45CA8CBBB53F}"/>
              </a:ext>
            </a:extLst>
          </p:cNvPr>
          <p:cNvSpPr/>
          <p:nvPr/>
        </p:nvSpPr>
        <p:spPr>
          <a:xfrm>
            <a:off x="9945344" y="3105405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875DB-C4CB-457F-A7F9-743B3E75187B}"/>
              </a:ext>
            </a:extLst>
          </p:cNvPr>
          <p:cNvSpPr/>
          <p:nvPr/>
        </p:nvSpPr>
        <p:spPr>
          <a:xfrm>
            <a:off x="6675670" y="3863422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C1FA2-0994-4871-BA3F-638EE0B20D42}"/>
              </a:ext>
            </a:extLst>
          </p:cNvPr>
          <p:cNvSpPr/>
          <p:nvPr/>
        </p:nvSpPr>
        <p:spPr>
          <a:xfrm>
            <a:off x="10240907" y="3863422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D03D3-BB2F-4C6D-B1F9-56C1AB0518DE}"/>
              </a:ext>
            </a:extLst>
          </p:cNvPr>
          <p:cNvSpPr/>
          <p:nvPr/>
        </p:nvSpPr>
        <p:spPr>
          <a:xfrm>
            <a:off x="6675670" y="4872264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A358-BBF5-4F6C-83EA-00232724BE2F}"/>
              </a:ext>
            </a:extLst>
          </p:cNvPr>
          <p:cNvSpPr/>
          <p:nvPr/>
        </p:nvSpPr>
        <p:spPr>
          <a:xfrm>
            <a:off x="10536471" y="4872264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6777E-DF76-4DD2-B879-F70A33DD3375}"/>
              </a:ext>
            </a:extLst>
          </p:cNvPr>
          <p:cNvSpPr txBox="1"/>
          <p:nvPr/>
        </p:nvSpPr>
        <p:spPr>
          <a:xfrm>
            <a:off x="6503136" y="2784630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11E41-3B95-4ADA-A5D0-E9D8CA9D0EA6}"/>
              </a:ext>
            </a:extLst>
          </p:cNvPr>
          <p:cNvSpPr txBox="1"/>
          <p:nvPr/>
        </p:nvSpPr>
        <p:spPr>
          <a:xfrm>
            <a:off x="6170443" y="1592105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1B2E04-C45D-458A-8C14-C864635F062A}"/>
              </a:ext>
            </a:extLst>
          </p:cNvPr>
          <p:cNvSpPr/>
          <p:nvPr/>
        </p:nvSpPr>
        <p:spPr>
          <a:xfrm>
            <a:off x="8942274" y="441756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3555CD-7F96-4905-8E06-E96838D4A601}"/>
              </a:ext>
            </a:extLst>
          </p:cNvPr>
          <p:cNvSpPr/>
          <p:nvPr/>
        </p:nvSpPr>
        <p:spPr>
          <a:xfrm>
            <a:off x="8942274" y="464491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DB041-3FFC-4412-9044-5C7D38535E96}"/>
              </a:ext>
            </a:extLst>
          </p:cNvPr>
          <p:cNvSpPr txBox="1"/>
          <p:nvPr/>
        </p:nvSpPr>
        <p:spPr>
          <a:xfrm>
            <a:off x="10606663" y="282252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2C22-D1F3-467C-83AC-7DAF33729B00}"/>
              </a:ext>
            </a:extLst>
          </p:cNvPr>
          <p:cNvSpPr txBox="1"/>
          <p:nvPr/>
        </p:nvSpPr>
        <p:spPr>
          <a:xfrm>
            <a:off x="6503136" y="2016295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F1AD1-6E93-4917-BBE7-2DC9B8A31DEE}"/>
              </a:ext>
            </a:extLst>
          </p:cNvPr>
          <p:cNvSpPr txBox="1"/>
          <p:nvPr/>
        </p:nvSpPr>
        <p:spPr>
          <a:xfrm>
            <a:off x="6503136" y="3555978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08D83-B9A3-4076-9855-AA73A22FB32C}"/>
              </a:ext>
            </a:extLst>
          </p:cNvPr>
          <p:cNvSpPr txBox="1"/>
          <p:nvPr/>
        </p:nvSpPr>
        <p:spPr>
          <a:xfrm>
            <a:off x="6503136" y="457753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DAC8F-57FF-45FA-A3B5-E4945076673F}"/>
              </a:ext>
            </a:extLst>
          </p:cNvPr>
          <p:cNvSpPr txBox="1"/>
          <p:nvPr/>
        </p:nvSpPr>
        <p:spPr>
          <a:xfrm>
            <a:off x="10174774" y="457890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8C415-7801-4721-8281-77447DFDCA87}"/>
              </a:ext>
            </a:extLst>
          </p:cNvPr>
          <p:cNvSpPr txBox="1"/>
          <p:nvPr/>
        </p:nvSpPr>
        <p:spPr>
          <a:xfrm>
            <a:off x="10518919" y="358054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7A5DC-4DEC-41CE-A8F8-133BB29E0AFC}"/>
              </a:ext>
            </a:extLst>
          </p:cNvPr>
          <p:cNvSpPr txBox="1"/>
          <p:nvPr/>
        </p:nvSpPr>
        <p:spPr>
          <a:xfrm>
            <a:off x="10606663" y="203876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E75761-1966-4D6C-931D-DEEC38F0AAD7}"/>
              </a:ext>
            </a:extLst>
          </p:cNvPr>
          <p:cNvSpPr/>
          <p:nvPr/>
        </p:nvSpPr>
        <p:spPr>
          <a:xfrm>
            <a:off x="502583" y="454513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35C84-E356-4908-9B4F-8F88B80B41B0}"/>
              </a:ext>
            </a:extLst>
          </p:cNvPr>
          <p:cNvSpPr/>
          <p:nvPr/>
        </p:nvSpPr>
        <p:spPr>
          <a:xfrm>
            <a:off x="3772257" y="454513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6554-FFB5-41A0-8157-52857E1A96F6}"/>
              </a:ext>
            </a:extLst>
          </p:cNvPr>
          <p:cNvSpPr txBox="1"/>
          <p:nvPr/>
        </p:nvSpPr>
        <p:spPr>
          <a:xfrm>
            <a:off x="330049" y="422435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D8D5-4967-47F3-B96A-82C9D3C723CF}"/>
              </a:ext>
            </a:extLst>
          </p:cNvPr>
          <p:cNvSpPr txBox="1"/>
          <p:nvPr/>
        </p:nvSpPr>
        <p:spPr>
          <a:xfrm>
            <a:off x="4408087" y="422731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28190-BDB4-4BEB-950C-58844AD3EB4C}"/>
              </a:ext>
            </a:extLst>
          </p:cNvPr>
          <p:cNvSpPr txBox="1"/>
          <p:nvPr/>
        </p:nvSpPr>
        <p:spPr>
          <a:xfrm>
            <a:off x="182274" y="1855464"/>
            <a:ext cx="447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altLang="ko-KR" sz="2000" dirty="0" err="1"/>
              <a:t>RandomAccessFile.seek</a:t>
            </a:r>
            <a:r>
              <a:rPr lang="en-US" altLang="ko-KR" sz="2000" dirty="0"/>
              <a:t>(n*400000)</a:t>
            </a:r>
            <a:endParaRPr lang="ko-KR" altLang="en-US" sz="20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EA1479-CCBE-4917-81E2-4E18A2491314}"/>
              </a:ext>
            </a:extLst>
          </p:cNvPr>
          <p:cNvSpPr/>
          <p:nvPr/>
        </p:nvSpPr>
        <p:spPr>
          <a:xfrm rot="572853">
            <a:off x="3977425" y="2527537"/>
            <a:ext cx="2021863" cy="4504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20ACE-2708-4263-BFD7-5C14F09CC552}"/>
              </a:ext>
            </a:extLst>
          </p:cNvPr>
          <p:cNvSpPr txBox="1"/>
          <p:nvPr/>
        </p:nvSpPr>
        <p:spPr>
          <a:xfrm>
            <a:off x="216130" y="3151167"/>
            <a:ext cx="561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altLang="ko-KR" sz="2000" dirty="0" err="1"/>
              <a:t>RandomAccessFile.read</a:t>
            </a:r>
            <a:r>
              <a:rPr lang="en-US" altLang="ko-KR" sz="2000" dirty="0"/>
              <a:t>(byte[400000])</a:t>
            </a:r>
            <a:endParaRPr lang="ko-KR" altLang="en-US" sz="2000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7311A3-A286-4C5B-8611-F2CC938FC0B8}"/>
              </a:ext>
            </a:extLst>
          </p:cNvPr>
          <p:cNvSpPr/>
          <p:nvPr/>
        </p:nvSpPr>
        <p:spPr>
          <a:xfrm rot="20865273">
            <a:off x="4115390" y="3704178"/>
            <a:ext cx="1938530" cy="40011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읽기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E402E-9E7A-4E1F-943A-107F1E210615}"/>
              </a:ext>
            </a:extLst>
          </p:cNvPr>
          <p:cNvSpPr txBox="1"/>
          <p:nvPr/>
        </p:nvSpPr>
        <p:spPr>
          <a:xfrm>
            <a:off x="216130" y="5133632"/>
            <a:ext cx="587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ko-KR" sz="2000" dirty="0"/>
              <a:t>Data = String(byte[400000].trim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F9E63-1F50-445D-AFFE-C27A5689EB43}"/>
              </a:ext>
            </a:extLst>
          </p:cNvPr>
          <p:cNvSpPr/>
          <p:nvPr/>
        </p:nvSpPr>
        <p:spPr>
          <a:xfrm>
            <a:off x="502583" y="5690159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err="1"/>
              <a:t>셔플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입출력에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 err="1"/>
              <a:t>셔플</a:t>
            </a:r>
            <a:r>
              <a:rPr lang="ko-KR" altLang="en-US" dirty="0"/>
              <a:t> 포함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가량 소요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 레벨에서의 최선의 개선이라고 판단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</a:t>
            </a:r>
            <a:r>
              <a:rPr lang="en-US" altLang="ko-KR" dirty="0" err="1"/>
              <a:t>tmpfs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: </a:t>
            </a:r>
            <a:r>
              <a:rPr lang="ko-KR" altLang="en-US" dirty="0"/>
              <a:t>리눅스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ko-KR" altLang="en-US" dirty="0" err="1"/>
              <a:t>마운트정보를</a:t>
            </a:r>
            <a:r>
              <a:rPr lang="ko-KR" altLang="en-US" dirty="0"/>
              <a:t> 저장하여 파일 안에 있는 </a:t>
            </a:r>
            <a:r>
              <a:rPr lang="ko-KR" altLang="en-US" dirty="0" err="1"/>
              <a:t>구성값으로</a:t>
            </a:r>
            <a:r>
              <a:rPr lang="ko-KR" altLang="en-US" dirty="0"/>
              <a:t> 자동으로 적용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파일시스템 장치</a:t>
            </a:r>
            <a:r>
              <a:rPr lang="en-US" altLang="ko-KR" dirty="0"/>
              <a:t>] [</a:t>
            </a:r>
            <a:r>
              <a:rPr lang="ko-KR" altLang="en-US" dirty="0" err="1"/>
              <a:t>마운트포인트</a:t>
            </a:r>
            <a:r>
              <a:rPr lang="en-US" altLang="ko-KR" dirty="0"/>
              <a:t>] [</a:t>
            </a:r>
            <a:r>
              <a:rPr lang="ko-KR" altLang="en-US" dirty="0"/>
              <a:t>파일시스템 종류</a:t>
            </a:r>
            <a:r>
              <a:rPr lang="en-US" altLang="ko-KR" dirty="0"/>
              <a:t>]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덤프</a:t>
            </a:r>
            <a:r>
              <a:rPr lang="en-US" altLang="ko-KR" dirty="0"/>
              <a:t>] [</a:t>
            </a:r>
            <a:r>
              <a:rPr lang="ko-KR" altLang="en-US" dirty="0" err="1"/>
              <a:t>파일체크옵션</a:t>
            </a:r>
            <a:r>
              <a:rPr lang="en-US" altLang="ko-KR" dirty="0"/>
              <a:t>] </a:t>
            </a:r>
            <a:r>
              <a:rPr lang="ko-KR" altLang="en-US" dirty="0"/>
              <a:t>으로 구성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66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en-US" altLang="ko-KR" dirty="0" err="1"/>
              <a:t>tmpfs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성능 테스트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15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FIO </a:t>
            </a:r>
            <a:r>
              <a:rPr lang="ko-KR" altLang="en-US" dirty="0"/>
              <a:t>벤치마크를 활용하여 성능 분석</a:t>
            </a:r>
            <a:endParaRPr lang="en-US" altLang="ko-KR" dirty="0"/>
          </a:p>
          <a:p>
            <a:pPr lvl="1"/>
            <a:r>
              <a:rPr lang="en-US" altLang="ko-KR" dirty="0"/>
              <a:t>FIO: </a:t>
            </a:r>
            <a:r>
              <a:rPr lang="ko-KR" altLang="en-US" dirty="0"/>
              <a:t>디스크의 읽기</a:t>
            </a:r>
            <a:r>
              <a:rPr lang="en-US" altLang="ko-KR" dirty="0"/>
              <a:t>, </a:t>
            </a:r>
            <a:r>
              <a:rPr lang="ko-KR" altLang="en-US" dirty="0"/>
              <a:t>쓰기 성능 측정 프로그램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err="1"/>
              <a:t>분동안</a:t>
            </a:r>
            <a:r>
              <a:rPr lang="ko-KR" altLang="en-US" dirty="0"/>
              <a:t> </a:t>
            </a:r>
            <a:r>
              <a:rPr lang="en-US" altLang="ko-KR" dirty="0"/>
              <a:t>4KB </a:t>
            </a:r>
            <a:r>
              <a:rPr lang="ko-KR" altLang="en-US" dirty="0"/>
              <a:t>랜덤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(</a:t>
            </a:r>
            <a:r>
              <a:rPr lang="en-US" altLang="ko-KR" dirty="0" err="1"/>
              <a:t>randread</a:t>
            </a:r>
            <a:r>
              <a:rPr lang="en-US" altLang="ko-KR" dirty="0"/>
              <a:t>, </a:t>
            </a:r>
            <a:r>
              <a:rPr lang="en-US" altLang="ko-KR" dirty="0" err="1"/>
              <a:t>randwrite</a:t>
            </a:r>
            <a:r>
              <a:rPr lang="en-US" altLang="ko-KR" dirty="0"/>
              <a:t>)</a:t>
            </a:r>
            <a:r>
              <a:rPr lang="ko-KR" altLang="en-US" dirty="0"/>
              <a:t>를 반복하여 성능을 </a:t>
            </a:r>
            <a:r>
              <a:rPr lang="en-US" altLang="ko-KR" dirty="0"/>
              <a:t>IOPS</a:t>
            </a:r>
            <a:r>
              <a:rPr lang="ko-KR" altLang="en-US" dirty="0"/>
              <a:t>단위로 측정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2C2776-88BC-4BFE-B493-C18E4FD4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00335"/>
              </p:ext>
            </p:extLst>
          </p:nvPr>
        </p:nvGraphicFramePr>
        <p:xfrm>
          <a:off x="578340" y="3161813"/>
          <a:ext cx="6889262" cy="3172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366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사용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값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rw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테스트</a:t>
                      </a:r>
                      <a:r>
                        <a:rPr lang="en-US" altLang="ko-KR" sz="2000" dirty="0"/>
                        <a:t>(I/O)</a:t>
                      </a:r>
                      <a:r>
                        <a:rPr lang="ko-KR" altLang="en-US" sz="2000" dirty="0"/>
                        <a:t> 종류</a:t>
                      </a:r>
                      <a:r>
                        <a:rPr lang="en-US" altLang="ko-KR" sz="2000" dirty="0"/>
                        <a:t>)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randread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bs (</a:t>
                      </a:r>
                      <a:r>
                        <a:rPr lang="ko-KR" altLang="en-US" sz="2000" dirty="0"/>
                        <a:t>테스트 </a:t>
                      </a:r>
                      <a:r>
                        <a:rPr lang="ko-KR" altLang="en-US" sz="2000" dirty="0" err="1"/>
                        <a:t>블락</a:t>
                      </a:r>
                      <a:r>
                        <a:rPr lang="ko-KR" altLang="en-US" sz="2000" dirty="0"/>
                        <a:t>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4k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size (</a:t>
                      </a:r>
                      <a:r>
                        <a:rPr lang="ko-KR" altLang="en-US" sz="2000" dirty="0"/>
                        <a:t>생성되는 총 파일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1GB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numjobs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생성되는 파일 수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929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runtime (</a:t>
                      </a:r>
                      <a:r>
                        <a:rPr lang="ko-KR" altLang="en-US" sz="2000" dirty="0"/>
                        <a:t>테스트 진행시간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180s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8948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fsync</a:t>
                      </a:r>
                      <a:r>
                        <a:rPr lang="en-US" altLang="ko-KR" sz="2000" dirty="0"/>
                        <a:t> (flush </a:t>
                      </a:r>
                      <a:r>
                        <a:rPr lang="ko-KR" altLang="en-US" sz="2000" dirty="0"/>
                        <a:t>유무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4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E3E5-9EC7-4DD8-B1C3-C8930D2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94E6-98AC-4DC1-9D83-2E6D6160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8259655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회의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randwrite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825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lvl="1"/>
            <a:r>
              <a:rPr lang="en-US" altLang="ko-KR" dirty="0" err="1"/>
              <a:t>randread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100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가 상당히 빠름을 확인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4EE63-207C-4A0F-AEBC-5FE07D3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CE8AF-B38F-4C21-AE56-A61D584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C6EA9-7F6C-4AC1-9EE3-D0F3A5CE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8494"/>
              </p:ext>
            </p:extLst>
          </p:nvPr>
        </p:nvGraphicFramePr>
        <p:xfrm>
          <a:off x="5709138" y="1616152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1.071k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888k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1.068k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873k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1.086k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900k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1.075k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887k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276F9A-A9C8-406B-9985-3E6A4E4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2364"/>
              </p:ext>
            </p:extLst>
          </p:nvPr>
        </p:nvGraphicFramePr>
        <p:xfrm>
          <a:off x="5709138" y="4021256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randread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15.2k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1,501k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15.3k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1,492k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1,485k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15.0k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1,493k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056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67DA5C-C4A2-4C98-BACC-7A0FD2009832}"/>
              </a:ext>
            </a:extLst>
          </p:cNvPr>
          <p:cNvSpPr txBox="1"/>
          <p:nvPr/>
        </p:nvSpPr>
        <p:spPr>
          <a:xfrm>
            <a:off x="5609492" y="1428004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3608E-3CF7-4204-A24D-61D77B128938}"/>
              </a:ext>
            </a:extLst>
          </p:cNvPr>
          <p:cNvSpPr txBox="1"/>
          <p:nvPr/>
        </p:nvSpPr>
        <p:spPr>
          <a:xfrm>
            <a:off x="5609491" y="3840799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7501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7698-2979-4EBE-B8A3-BED1470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 </a:t>
            </a:r>
            <a:r>
              <a:rPr lang="en-US" altLang="ko-KR" dirty="0"/>
              <a:t>- </a:t>
            </a:r>
            <a:r>
              <a:rPr lang="ko-KR" altLang="en-US" dirty="0"/>
              <a:t>출력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1E38180-6740-4892-82EF-70DFC205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23146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7CFF7-1FDF-453F-96A8-0B020DA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9FFB4-D10B-4BE4-99B9-0534216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73674-F740-449D-9007-8D6702F8004F}"/>
              </a:ext>
            </a:extLst>
          </p:cNvPr>
          <p:cNvSpPr txBox="1"/>
          <p:nvPr/>
        </p:nvSpPr>
        <p:spPr>
          <a:xfrm>
            <a:off x="0" y="1732804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8257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B814-F620-4FBE-8762-1293C0B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 </a:t>
            </a:r>
            <a:r>
              <a:rPr lang="en-US" altLang="ko-KR" dirty="0"/>
              <a:t>- </a:t>
            </a:r>
            <a:r>
              <a:rPr lang="ko-KR" altLang="en-US" dirty="0"/>
              <a:t>입력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BD813BFA-CA30-4D61-90F6-96D2317D4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373698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A7FE9-D46E-4E73-8DAD-F8595B7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EF96E-AEDD-4CF6-92D7-DB8873E9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3A1C-A766-49C8-9588-AE0DD9A8197D}"/>
              </a:ext>
            </a:extLst>
          </p:cNvPr>
          <p:cNvSpPr txBox="1"/>
          <p:nvPr/>
        </p:nvSpPr>
        <p:spPr>
          <a:xfrm>
            <a:off x="0" y="1732804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7243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000" dirty="0"/>
              <a:t>Android </a:t>
            </a:r>
            <a:r>
              <a:rPr lang="en-US" altLang="ko-KR" sz="5000" dirty="0" err="1"/>
              <a:t>tmpfs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35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- DB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78217-09EE-4B12-8D13-904FA97DA270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0D9AC-7F03-471E-B157-039E74511513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12D54-A95F-4C6B-BDAA-E7030A47AEFE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8002C-9294-4A20-ABA0-3FEBEB8347E0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55F33-D588-419D-ADDE-1CA8FFF00156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649F45-9BA6-432A-9EEF-376D50E67C66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9E1EE-960D-44A8-9782-55CA11E8D383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339A61-9F59-4322-B9F7-D246004F6D0D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6DAA6-92AC-40B4-B71D-24779BC94145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F3593-809A-4FE6-A6FD-E6F748928107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7C876-AD20-4B41-8F6F-41D3C18384A3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4C68-9AB4-46BE-A7CC-73491E34806F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2E8A39-8524-4909-BCDB-E27591659E6A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42F21-F03C-42A9-8314-44EB5135E40A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0ED4807-9AA0-4537-A776-B2BA9D05D0A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0F4-EA5D-4DA2-B8BB-1D7B0CE1C0F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B9B34-9273-45CB-9C01-D3E93C00F287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510906-CD4D-46C9-BDDA-E5B8B333F302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639F60-04AA-4B95-8876-6A9F9BD9C8EF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F1C7D-A0A9-43B4-8211-4B023DD3AE5D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4952C-1B37-4F7C-B64A-3D1DDB3343B4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C346AA-2653-4103-8047-80CD3480182D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85097-51F9-4937-AF1F-2F0CD2DE3D6F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E7BBF7-17E0-4FDC-92A6-581CA4479CB8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50CB2-4F59-4487-A165-59403F3EA331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9CB697-302F-443E-864F-5F7D588BC9B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A5BF0D-4372-473D-A98E-B82019F55D92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EE91672-6B41-41E0-AA21-579447055CA6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8A9C25-924A-457E-A7E4-94AD5EFF4499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B99750-E6BF-43BD-986E-85F338C2993B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AFEC-A3A7-48B7-B831-32C7D17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6DA85-90BE-4594-A810-ABE49A4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 에서 샘플을 꺼내서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0D01-C68F-4427-B673-0168F1B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859C-3C70-4271-AE98-BE7FED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366E9-734A-4FA7-B6CF-D681DE50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345717"/>
            <a:ext cx="4012163" cy="1309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57C61-F12E-4363-A845-63C2D201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F0DC4-735F-4850-B7B7-CDE6F08C8973}"/>
              </a:ext>
            </a:extLst>
          </p:cNvPr>
          <p:cNvSpPr/>
          <p:nvPr/>
        </p:nvSpPr>
        <p:spPr>
          <a:xfrm>
            <a:off x="485193" y="3354915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185A1-1AEB-4A1D-B7A4-9CADFB416CD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F4ED3-93A8-4E32-8354-DBD0D5E8F576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1614</Words>
  <Application>Microsoft Office PowerPoint</Application>
  <PresentationFormat>와이드스크린</PresentationFormat>
  <Paragraphs>463</Paragraphs>
  <Slides>49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Contents</vt:lpstr>
      <vt:lpstr>DB를 통한 샘플 저장 </vt:lpstr>
      <vt:lpstr>샘플 셔플링 적용</vt:lpstr>
      <vt:lpstr>샘플 셔플링 적용</vt:lpstr>
      <vt:lpstr>DB 사용 결과 </vt:lpstr>
      <vt:lpstr>Contents</vt:lpstr>
      <vt:lpstr>파일 입출력 방식 변경 </vt:lpstr>
      <vt:lpstr>파일 입출력 방식 변경 </vt:lpstr>
      <vt:lpstr>파일 입출력 방식 변경 </vt:lpstr>
      <vt:lpstr>파일 입출력 셔플 사용 결과</vt:lpstr>
      <vt:lpstr>Contents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Contents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Contents</vt:lpstr>
      <vt:lpstr>리눅스 tmpfs 삭제</vt:lpstr>
      <vt:lpstr>리눅스 tmpfs 삭제</vt:lpstr>
      <vt:lpstr>리눅스 tmpfs 삭제</vt:lpstr>
      <vt:lpstr>리눅스 tmpfs 삭제</vt:lpstr>
      <vt:lpstr>리눅스 tmpfs 삭제</vt:lpstr>
      <vt:lpstr>Contents</vt:lpstr>
      <vt:lpstr>tmpfs 성능 실험</vt:lpstr>
      <vt:lpstr>tmpfs 성능 실험 결과</vt:lpstr>
      <vt:lpstr>tmpfs 성능 실험 결과 그래프 - 출력</vt:lpstr>
      <vt:lpstr>tmpfs 성능 실험 결과 그래프 - 입력</vt:lpstr>
      <vt:lpstr>Contents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33</cp:revision>
  <dcterms:created xsi:type="dcterms:W3CDTF">2022-01-05T04:06:30Z</dcterms:created>
  <dcterms:modified xsi:type="dcterms:W3CDTF">2022-02-16T11:03:22Z</dcterms:modified>
</cp:coreProperties>
</file>