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31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6" r:id="rId21"/>
    <p:sldId id="314" r:id="rId22"/>
    <p:sldId id="315" r:id="rId23"/>
    <p:sldId id="322" r:id="rId24"/>
    <p:sldId id="323" r:id="rId25"/>
    <p:sldId id="324" r:id="rId26"/>
    <p:sldId id="318" r:id="rId27"/>
    <p:sldId id="317" r:id="rId28"/>
    <p:sldId id="325" r:id="rId29"/>
    <p:sldId id="326" r:id="rId30"/>
    <p:sldId id="327" r:id="rId31"/>
    <p:sldId id="328" r:id="rId32"/>
    <p:sldId id="319" r:id="rId33"/>
    <p:sldId id="320" r:id="rId34"/>
    <p:sldId id="321" r:id="rId35"/>
    <p:sldId id="329" r:id="rId36"/>
    <p:sldId id="330" r:id="rId37"/>
    <p:sldId id="273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59" autoAdjust="0"/>
  </p:normalViewPr>
  <p:slideViewPr>
    <p:cSldViewPr snapToGrid="0">
      <p:cViewPr varScale="1">
        <p:scale>
          <a:sx n="104" d="100"/>
          <a:sy n="104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7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0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2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3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-2773" y="6511647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</a:t>
            </a:r>
            <a:r>
              <a:rPr lang="ko-KR" altLang="en-US" sz="5000" dirty="0"/>
              <a:t>파일 입출력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6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RAMDISK</a:t>
            </a:r>
            <a:endParaRPr lang="ko-KR" altLang="en-US" sz="5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3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374EC-8C19-47FF-B40C-783E6233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838F3-CF16-41D7-B485-C8347D38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램 디스크</a:t>
            </a:r>
            <a:r>
              <a:rPr lang="en-US" altLang="ko-KR" b="1" dirty="0"/>
              <a:t>(RAM Disk), </a:t>
            </a:r>
            <a:r>
              <a:rPr lang="ko-KR" altLang="en-US" b="1" dirty="0"/>
              <a:t>램 드라이브</a:t>
            </a:r>
            <a:r>
              <a:rPr lang="en-US" altLang="ko-KR" b="1" dirty="0"/>
              <a:t>(RAM Drive)</a:t>
            </a:r>
            <a:r>
              <a:rPr lang="ko-KR" altLang="en-US" dirty="0"/>
              <a:t>는 디스크가 아닌 램</a:t>
            </a:r>
            <a:r>
              <a:rPr lang="en-US" altLang="ko-KR" dirty="0"/>
              <a:t>(DRAM, </a:t>
            </a:r>
            <a:r>
              <a:rPr lang="ko-KR" altLang="en-US" dirty="0"/>
              <a:t>플래시 등</a:t>
            </a:r>
            <a:r>
              <a:rPr lang="en-US" altLang="ko-KR" dirty="0"/>
              <a:t>)</a:t>
            </a:r>
            <a:r>
              <a:rPr lang="ko-KR" altLang="en-US" dirty="0"/>
              <a:t>을 이용하여 디스크 드라이브를 구현하는 방식으로 하드웨어 방식과 소프트웨어 방식이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하드웨어 방식</a:t>
            </a:r>
            <a:r>
              <a:rPr lang="en-US" altLang="ko-KR" dirty="0"/>
              <a:t>: </a:t>
            </a:r>
            <a:r>
              <a:rPr lang="ko-KR" altLang="en-US" dirty="0"/>
              <a:t>휘발성 종류의 </a:t>
            </a:r>
            <a:r>
              <a:rPr lang="ko-KR" altLang="en-US" dirty="0" err="1"/>
              <a:t>솔리스</a:t>
            </a:r>
            <a:r>
              <a:rPr lang="ko-KR" altLang="en-US" dirty="0"/>
              <a:t> </a:t>
            </a:r>
            <a:r>
              <a:rPr lang="ko-KR" altLang="en-US" dirty="0" err="1"/>
              <a:t>스테이트</a:t>
            </a:r>
            <a:r>
              <a:rPr lang="ko-KR" altLang="en-US" dirty="0"/>
              <a:t> 드라이브를 가리킨다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소프트웨어 방식</a:t>
            </a:r>
            <a:r>
              <a:rPr lang="en-US" altLang="ko-KR" dirty="0"/>
              <a:t>: </a:t>
            </a:r>
            <a:r>
              <a:rPr lang="ko-KR" altLang="en-US" dirty="0"/>
              <a:t>램을 보조기억 장치로 활용하는 소프트웨어를 </a:t>
            </a:r>
            <a:r>
              <a:rPr lang="ko-KR" altLang="en-US" dirty="0" err="1"/>
              <a:t>줄인말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기존의 기계적 방식의 디스크 드라이브에 비해 접근시간이 매우 짧다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61277-8E65-440E-BFA6-68894380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D11864-86DF-4988-B493-D5E8F172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7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61AD9-0E57-475B-996C-E2CF5E13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19E60-BE8C-4A7A-A243-C42146923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r>
              <a:rPr lang="ko-KR" altLang="en-US" dirty="0"/>
              <a:t>는 메모리를 기반으로 사용하기 때문에 </a:t>
            </a:r>
            <a:r>
              <a:rPr lang="en-US" altLang="ko-KR" dirty="0"/>
              <a:t>SSD </a:t>
            </a:r>
            <a:r>
              <a:rPr lang="ko-KR" altLang="en-US" dirty="0"/>
              <a:t>또는 </a:t>
            </a:r>
            <a:r>
              <a:rPr lang="en-US" altLang="ko-KR" dirty="0"/>
              <a:t>HDD</a:t>
            </a:r>
            <a:r>
              <a:rPr lang="ko-KR" altLang="en-US" dirty="0"/>
              <a:t>와 비교해서 상대적으로 빠름</a:t>
            </a:r>
            <a:endParaRPr lang="en-US" altLang="ko-KR" dirty="0"/>
          </a:p>
          <a:p>
            <a:r>
              <a:rPr lang="en-US" altLang="ko-KR" dirty="0"/>
              <a:t>RAM</a:t>
            </a:r>
            <a:r>
              <a:rPr lang="ko-KR" altLang="en-US" dirty="0"/>
              <a:t>은 휘발성 메모리이기 때문에 이를 기반으로 한 </a:t>
            </a:r>
            <a:r>
              <a:rPr lang="en-US" altLang="ko-KR" dirty="0"/>
              <a:t>RAM Disk</a:t>
            </a:r>
            <a:r>
              <a:rPr lang="ko-KR" altLang="en-US" dirty="0"/>
              <a:t>또한 전원이 꺼지면 모든 데이터가 삭제됨</a:t>
            </a:r>
            <a:endParaRPr lang="en-US" altLang="ko-KR" dirty="0"/>
          </a:p>
          <a:p>
            <a:pPr lvl="1"/>
            <a:r>
              <a:rPr lang="ko-KR" altLang="en-US" dirty="0"/>
              <a:t>이러한 문제에도 속도 측면에서 보조 기억장치와 크게 차이 나기 때문에 성능이 중요한 환경에서 사용 </a:t>
            </a:r>
            <a:r>
              <a:rPr lang="ko-KR" altLang="en-US" dirty="0" err="1"/>
              <a:t>되어짐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4E5CE-5BC9-48E4-B37D-31306C97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204EE2-C3B6-4F89-BE82-CE49665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89A21-F27A-496C-9E36-47FD9CB6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93421-7FA8-4B35-87F0-BBA77C7F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리눅스를 기반으로 램 디스크를 구성하는 유형은 두가지로 나뉨</a:t>
            </a:r>
            <a:endParaRPr lang="en-US" altLang="ko-KR" dirty="0"/>
          </a:p>
          <a:p>
            <a:pPr lvl="1"/>
            <a:r>
              <a:rPr lang="en-US" altLang="ko-KR" dirty="0" err="1"/>
              <a:t>ramfs</a:t>
            </a:r>
            <a:r>
              <a:rPr lang="en-US" altLang="ko-KR" dirty="0"/>
              <a:t> – </a:t>
            </a:r>
            <a:r>
              <a:rPr lang="ko-KR" altLang="en-US" dirty="0"/>
              <a:t>오래된 파일시스템 유형</a:t>
            </a:r>
            <a:r>
              <a:rPr lang="en-US" altLang="ko-KR" dirty="0"/>
              <a:t>, </a:t>
            </a:r>
            <a:r>
              <a:rPr lang="ko-KR" altLang="en-US" dirty="0"/>
              <a:t>사이즈를 지정하여 할당하기 어려움</a:t>
            </a:r>
            <a:r>
              <a:rPr lang="en-US" altLang="ko-KR" dirty="0"/>
              <a:t>(</a:t>
            </a:r>
            <a:r>
              <a:rPr lang="ko-KR" altLang="en-US" dirty="0"/>
              <a:t>최대 용량 초과하면 다운</a:t>
            </a:r>
            <a:r>
              <a:rPr lang="en-US" altLang="ko-KR" dirty="0"/>
              <a:t>)</a:t>
            </a:r>
          </a:p>
          <a:p>
            <a:pPr marL="311400" lvl="1" indent="0">
              <a:buNone/>
            </a:pPr>
            <a:r>
              <a:rPr lang="en-US" altLang="ko-KR" dirty="0"/>
              <a:t>	      </a:t>
            </a:r>
            <a:r>
              <a:rPr lang="ko-KR" altLang="en-US" dirty="0" err="1"/>
              <a:t>최근들어</a:t>
            </a:r>
            <a:r>
              <a:rPr lang="ko-KR" altLang="en-US" dirty="0"/>
              <a:t> 대부분 </a:t>
            </a:r>
            <a:r>
              <a:rPr lang="en-US" altLang="ko-KR" dirty="0" err="1"/>
              <a:t>tmpfs</a:t>
            </a:r>
            <a:r>
              <a:rPr lang="ko-KR" altLang="en-US" dirty="0"/>
              <a:t>로 대체되어지고 있음</a:t>
            </a:r>
            <a:r>
              <a:rPr lang="en-US" altLang="ko-KR" dirty="0"/>
              <a:t>, swap </a:t>
            </a:r>
            <a:r>
              <a:rPr lang="ko-KR" altLang="en-US" dirty="0"/>
              <a:t>디스크 사용 </a:t>
            </a:r>
            <a:r>
              <a:rPr lang="en-US" altLang="ko-KR" dirty="0"/>
              <a:t>x</a:t>
            </a:r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tmpfs</a:t>
            </a:r>
            <a:r>
              <a:rPr lang="en-US" altLang="ko-KR" dirty="0"/>
              <a:t>(Temp File Storage) - </a:t>
            </a:r>
            <a:r>
              <a:rPr lang="en-US" altLang="ko-KR" dirty="0" err="1"/>
              <a:t>ramfs</a:t>
            </a:r>
            <a:r>
              <a:rPr lang="ko-KR" altLang="en-US" dirty="0"/>
              <a:t>와 달리 </a:t>
            </a:r>
            <a:r>
              <a:rPr lang="en-US" altLang="ko-KR" dirty="0"/>
              <a:t>RAM Disk</a:t>
            </a:r>
            <a:r>
              <a:rPr lang="ko-KR" altLang="en-US" dirty="0"/>
              <a:t>를 </a:t>
            </a:r>
            <a:r>
              <a:rPr lang="ko-KR" altLang="en-US" dirty="0" err="1"/>
              <a:t>마운트할</a:t>
            </a:r>
            <a:r>
              <a:rPr lang="ko-KR" altLang="en-US" dirty="0"/>
              <a:t> 때에 디스크 크기를 지정할 수 있다</a:t>
            </a:r>
            <a:r>
              <a:rPr lang="en-US" altLang="ko-KR" dirty="0"/>
              <a:t>. </a:t>
            </a:r>
            <a:r>
              <a:rPr lang="ko-KR" altLang="en-US" dirty="0"/>
              <a:t>지정된 크기를 초과하게 되면 </a:t>
            </a:r>
            <a:r>
              <a:rPr lang="en-US" altLang="ko-KR" dirty="0"/>
              <a:t>‘disk full’</a:t>
            </a:r>
            <a:r>
              <a:rPr lang="ko-KR" altLang="en-US" dirty="0"/>
              <a:t>에러를 발생시킴</a:t>
            </a:r>
            <a:r>
              <a:rPr lang="en-US" altLang="ko-KR" dirty="0"/>
              <a:t>, swap </a:t>
            </a:r>
            <a:r>
              <a:rPr lang="ko-KR" altLang="en-US" dirty="0"/>
              <a:t>디스크 사용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4839A-42D4-44CA-8625-CE00B408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0DF6F-B87C-4797-998A-CD08C1A8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B5B4493-7DB0-4A1F-9C7D-98FA37999E12}"/>
              </a:ext>
            </a:extLst>
          </p:cNvPr>
          <p:cNvGrpSpPr/>
          <p:nvPr/>
        </p:nvGrpSpPr>
        <p:grpSpPr>
          <a:xfrm>
            <a:off x="9220200" y="4583602"/>
            <a:ext cx="2550160" cy="1594580"/>
            <a:chOff x="1981200" y="2750575"/>
            <a:chExt cx="2550160" cy="15945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C7FE153-31B3-4184-9E2E-567A7393DD66}"/>
                </a:ext>
              </a:extLst>
            </p:cNvPr>
            <p:cNvSpPr/>
            <p:nvPr/>
          </p:nvSpPr>
          <p:spPr>
            <a:xfrm>
              <a:off x="1981200" y="2936240"/>
              <a:ext cx="2550160" cy="12496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</a:rPr>
                <a:t>RAM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9ACEEDD-4FB8-4425-8654-9C4534298AF4}"/>
                </a:ext>
              </a:extLst>
            </p:cNvPr>
            <p:cNvSpPr/>
            <p:nvPr/>
          </p:nvSpPr>
          <p:spPr>
            <a:xfrm>
              <a:off x="222504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6FCD719-65FE-4BC7-B8F5-A8A3AC6D9023}"/>
                </a:ext>
              </a:extLst>
            </p:cNvPr>
            <p:cNvSpPr/>
            <p:nvPr/>
          </p:nvSpPr>
          <p:spPr>
            <a:xfrm>
              <a:off x="246888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2F6A6EE-FBFA-4C8A-84DA-04E5479C808A}"/>
                </a:ext>
              </a:extLst>
            </p:cNvPr>
            <p:cNvSpPr/>
            <p:nvPr/>
          </p:nvSpPr>
          <p:spPr>
            <a:xfrm>
              <a:off x="271272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6275CC6-F7CC-432B-B5E7-B0B942141716}"/>
                </a:ext>
              </a:extLst>
            </p:cNvPr>
            <p:cNvSpPr/>
            <p:nvPr/>
          </p:nvSpPr>
          <p:spPr>
            <a:xfrm>
              <a:off x="295656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27C9066-2B66-4163-9113-568AA075BC71}"/>
                </a:ext>
              </a:extLst>
            </p:cNvPr>
            <p:cNvSpPr/>
            <p:nvPr/>
          </p:nvSpPr>
          <p:spPr>
            <a:xfrm>
              <a:off x="320040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C9513E1-970F-4AEA-8446-10617464C7D9}"/>
                </a:ext>
              </a:extLst>
            </p:cNvPr>
            <p:cNvSpPr/>
            <p:nvPr/>
          </p:nvSpPr>
          <p:spPr>
            <a:xfrm>
              <a:off x="3444240" y="2750576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5639865-DB35-454F-9410-02274ED51C56}"/>
                </a:ext>
              </a:extLst>
            </p:cNvPr>
            <p:cNvSpPr/>
            <p:nvPr/>
          </p:nvSpPr>
          <p:spPr>
            <a:xfrm>
              <a:off x="368300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29B4793-06C5-4620-9A33-E80DF69BABAF}"/>
                </a:ext>
              </a:extLst>
            </p:cNvPr>
            <p:cNvSpPr/>
            <p:nvPr/>
          </p:nvSpPr>
          <p:spPr>
            <a:xfrm>
              <a:off x="392176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B8D87F5-B271-41FD-9ADD-78EDC0FCA244}"/>
                </a:ext>
              </a:extLst>
            </p:cNvPr>
            <p:cNvSpPr/>
            <p:nvPr/>
          </p:nvSpPr>
          <p:spPr>
            <a:xfrm>
              <a:off x="416560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221F4AC-ADAC-42AD-BE05-97FA9B3010E2}"/>
                </a:ext>
              </a:extLst>
            </p:cNvPr>
            <p:cNvSpPr/>
            <p:nvPr/>
          </p:nvSpPr>
          <p:spPr>
            <a:xfrm>
              <a:off x="222504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AC3DA9C-0194-488B-9C2D-1FF03B02DED8}"/>
                </a:ext>
              </a:extLst>
            </p:cNvPr>
            <p:cNvSpPr/>
            <p:nvPr/>
          </p:nvSpPr>
          <p:spPr>
            <a:xfrm>
              <a:off x="246888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11757FD-BAE2-4407-9055-39B820D2A712}"/>
                </a:ext>
              </a:extLst>
            </p:cNvPr>
            <p:cNvSpPr/>
            <p:nvPr/>
          </p:nvSpPr>
          <p:spPr>
            <a:xfrm>
              <a:off x="271272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76959AC-AA25-4300-8B7D-3F7169437A88}"/>
                </a:ext>
              </a:extLst>
            </p:cNvPr>
            <p:cNvSpPr/>
            <p:nvPr/>
          </p:nvSpPr>
          <p:spPr>
            <a:xfrm>
              <a:off x="295656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4575DBD-4559-4E05-8352-AEC228EFB6A3}"/>
                </a:ext>
              </a:extLst>
            </p:cNvPr>
            <p:cNvSpPr/>
            <p:nvPr/>
          </p:nvSpPr>
          <p:spPr>
            <a:xfrm>
              <a:off x="320040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9ED4B0-3B75-44B7-911D-31AE7F529F69}"/>
                </a:ext>
              </a:extLst>
            </p:cNvPr>
            <p:cNvSpPr/>
            <p:nvPr/>
          </p:nvSpPr>
          <p:spPr>
            <a:xfrm>
              <a:off x="3444240" y="3996931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81DEA40-F204-4768-B31B-EEB4A724F36A}"/>
                </a:ext>
              </a:extLst>
            </p:cNvPr>
            <p:cNvSpPr/>
            <p:nvPr/>
          </p:nvSpPr>
          <p:spPr>
            <a:xfrm>
              <a:off x="368300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E8FEE18-E2DD-4A42-BA49-90D7B5A12F3F}"/>
                </a:ext>
              </a:extLst>
            </p:cNvPr>
            <p:cNvSpPr/>
            <p:nvPr/>
          </p:nvSpPr>
          <p:spPr>
            <a:xfrm>
              <a:off x="392176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D611B44-64AB-40D2-99BD-A50EF5DE6DB2}"/>
                </a:ext>
              </a:extLst>
            </p:cNvPr>
            <p:cNvSpPr/>
            <p:nvPr/>
          </p:nvSpPr>
          <p:spPr>
            <a:xfrm>
              <a:off x="416560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860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5828317"/>
            <a:ext cx="2346960" cy="6096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5828317"/>
            <a:ext cx="2346960" cy="6096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9C78B5D6-4E53-408D-901E-42837C7D6F09}"/>
              </a:ext>
            </a:extLst>
          </p:cNvPr>
          <p:cNvSpPr/>
          <p:nvPr/>
        </p:nvSpPr>
        <p:spPr>
          <a:xfrm>
            <a:off x="6868160" y="2280240"/>
            <a:ext cx="386082" cy="360903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D79DD27E-61AD-46C7-9086-9180681A0857}"/>
              </a:ext>
            </a:extLst>
          </p:cNvPr>
          <p:cNvSpPr/>
          <p:nvPr/>
        </p:nvSpPr>
        <p:spPr>
          <a:xfrm>
            <a:off x="4775199" y="2280240"/>
            <a:ext cx="457201" cy="360903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F6E5C-7964-427F-9CE5-CDF72624BF1A}"/>
              </a:ext>
            </a:extLst>
          </p:cNvPr>
          <p:cNvSpPr txBox="1"/>
          <p:nvPr/>
        </p:nvSpPr>
        <p:spPr>
          <a:xfrm>
            <a:off x="5394959" y="3761592"/>
            <a:ext cx="123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최대</a:t>
            </a:r>
            <a:endParaRPr lang="en-US" altLang="ko-KR" dirty="0"/>
          </a:p>
          <a:p>
            <a:pPr algn="ctr"/>
            <a:r>
              <a:rPr lang="en-US" altLang="ko-KR" dirty="0"/>
              <a:t>RAM </a:t>
            </a:r>
            <a:r>
              <a:rPr lang="ko-KR" altLang="en-US" dirty="0"/>
              <a:t>용량</a:t>
            </a:r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301F0306-4A2F-43B0-B055-61F4D8F10837}"/>
              </a:ext>
            </a:extLst>
          </p:cNvPr>
          <p:cNvSpPr/>
          <p:nvPr/>
        </p:nvSpPr>
        <p:spPr>
          <a:xfrm>
            <a:off x="10063476" y="3916000"/>
            <a:ext cx="457201" cy="197327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78BEDF9E-3B56-4F82-9447-0D81CADF1AAE}"/>
              </a:ext>
            </a:extLst>
          </p:cNvPr>
          <p:cNvSpPr/>
          <p:nvPr/>
        </p:nvSpPr>
        <p:spPr>
          <a:xfrm rot="10800000">
            <a:off x="1645920" y="3916000"/>
            <a:ext cx="457201" cy="197327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B1A36-5B77-48C6-AC07-983C152374A1}"/>
              </a:ext>
            </a:extLst>
          </p:cNvPr>
          <p:cNvSpPr txBox="1"/>
          <p:nvPr/>
        </p:nvSpPr>
        <p:spPr>
          <a:xfrm>
            <a:off x="132080" y="454899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설정한</a:t>
            </a:r>
            <a:endParaRPr lang="en-US" altLang="ko-KR" dirty="0"/>
          </a:p>
          <a:p>
            <a:pPr algn="ctr"/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4E68B8-8E26-49AC-AFFA-92DDFE4CCADE}"/>
              </a:ext>
            </a:extLst>
          </p:cNvPr>
          <p:cNvSpPr txBox="1"/>
          <p:nvPr/>
        </p:nvSpPr>
        <p:spPr>
          <a:xfrm>
            <a:off x="10546082" y="457947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설정한</a:t>
            </a:r>
            <a:endParaRPr lang="en-US" altLang="ko-KR" dirty="0"/>
          </a:p>
          <a:p>
            <a:pPr algn="ctr"/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7A006B-8182-4842-B740-1B855D1A78E0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C32245-F15A-40E1-B34F-4F31A65F77A7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778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D8F61-529A-470D-ADA2-A4466F068F18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A96B11-5759-45B9-AEE3-4EEE5F191DA6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41FB30C-B966-49A1-9E8C-34222142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759008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268976"/>
            <a:ext cx="2346960" cy="255934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639E3-DA6A-446E-8A29-684574EF225F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5F0C3-664D-4347-A801-DE0C74847721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4B076DB-C178-4B54-919A-F7894023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74D48B-B8FE-413F-AF9E-73A8782BFDEA}"/>
              </a:ext>
            </a:extLst>
          </p:cNvPr>
          <p:cNvCxnSpPr>
            <a:cxnSpLocks/>
          </p:cNvCxnSpPr>
          <p:nvPr/>
        </p:nvCxnSpPr>
        <p:spPr>
          <a:xfrm flipV="1">
            <a:off x="1634130" y="3522976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3DA05F-37BC-442D-BA7B-30AE2CEE24BC}"/>
              </a:ext>
            </a:extLst>
          </p:cNvPr>
          <p:cNvSpPr txBox="1"/>
          <p:nvPr/>
        </p:nvSpPr>
        <p:spPr>
          <a:xfrm>
            <a:off x="586019" y="3659447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FE622-0129-48C9-BDB4-2B79C0C97555}"/>
              </a:ext>
            </a:extLst>
          </p:cNvPr>
          <p:cNvCxnSpPr>
            <a:cxnSpLocks/>
          </p:cNvCxnSpPr>
          <p:nvPr/>
        </p:nvCxnSpPr>
        <p:spPr>
          <a:xfrm flipH="1" flipV="1">
            <a:off x="10096405" y="4338414"/>
            <a:ext cx="293010" cy="341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146075-FA47-4A3F-BF18-8744F3316A4A}"/>
              </a:ext>
            </a:extLst>
          </p:cNvPr>
          <p:cNvSpPr txBox="1"/>
          <p:nvPr/>
        </p:nvSpPr>
        <p:spPr>
          <a:xfrm>
            <a:off x="9926320" y="4679487"/>
            <a:ext cx="225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Mount </a:t>
            </a:r>
            <a:r>
              <a:rPr lang="ko-KR" altLang="en-US" dirty="0" err="1">
                <a:solidFill>
                  <a:srgbClr val="FF0000"/>
                </a:solidFill>
              </a:rPr>
              <a:t>할때</a:t>
            </a:r>
            <a:r>
              <a:rPr lang="ko-KR" altLang="en-US" dirty="0">
                <a:solidFill>
                  <a:srgbClr val="FF0000"/>
                </a:solidFill>
              </a:rPr>
              <a:t> 설정한 용량 초과 허용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2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268976"/>
            <a:ext cx="2346960" cy="255934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268976"/>
            <a:ext cx="2346960" cy="262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C8867-DD48-41DF-A04D-4249A2E1D183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AFED0-73BC-4EEE-884B-9123ED44EB7A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3DCF351-07BF-4D9E-AB7F-8AE064D1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15663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672080"/>
            <a:ext cx="2346960" cy="31562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087B-7742-4531-BD37-A97375AE1C05}"/>
              </a:ext>
            </a:extLst>
          </p:cNvPr>
          <p:cNvSpPr/>
          <p:nvPr/>
        </p:nvSpPr>
        <p:spPr>
          <a:xfrm flipV="1">
            <a:off x="2265680" y="3268975"/>
            <a:ext cx="2346960" cy="262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E7F12A-118C-4BFE-95F1-BB4FFB4CB3D5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E3E30-03E6-468D-9A71-14F58D253D19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7498BC-B9E2-4AC5-97DE-EE3D1977CFD6}"/>
              </a:ext>
            </a:extLst>
          </p:cNvPr>
          <p:cNvCxnSpPr>
            <a:cxnSpLocks/>
          </p:cNvCxnSpPr>
          <p:nvPr/>
        </p:nvCxnSpPr>
        <p:spPr>
          <a:xfrm flipV="1">
            <a:off x="1634130" y="2809338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ACDA5D-DEA2-4F8F-932A-515BBAB9CBF9}"/>
              </a:ext>
            </a:extLst>
          </p:cNvPr>
          <p:cNvSpPr txBox="1"/>
          <p:nvPr/>
        </p:nvSpPr>
        <p:spPr>
          <a:xfrm>
            <a:off x="586019" y="2945809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F73AF3F-AB17-44F9-99EB-A5599493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43142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Stream.skip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 )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속도 지연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RAM Disk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3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672080"/>
            <a:ext cx="2346960" cy="31562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087B-7742-4531-BD37-A97375AE1C05}"/>
              </a:ext>
            </a:extLst>
          </p:cNvPr>
          <p:cNvSpPr/>
          <p:nvPr/>
        </p:nvSpPr>
        <p:spPr>
          <a:xfrm flipV="1">
            <a:off x="2265680" y="2672081"/>
            <a:ext cx="2346960" cy="321719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35033-79D4-4B7D-BBFF-020C39160736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A01A8-B70A-449D-9532-B6B9183A8730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6659921-6F94-46BF-BDBF-E13CF62F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76146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9B32FF-4CD9-425F-9152-839F86AF59CE}"/>
              </a:ext>
            </a:extLst>
          </p:cNvPr>
          <p:cNvSpPr/>
          <p:nvPr/>
        </p:nvSpPr>
        <p:spPr>
          <a:xfrm flipV="1">
            <a:off x="2265680" y="2672080"/>
            <a:ext cx="2346960" cy="321719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2A169-8A8F-45FC-B628-273CE0599DB6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6F0FB-3DDB-4920-AA1C-FD55D79C4DFB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45E3C5-BEA3-4146-A544-317978C1531A}"/>
              </a:ext>
            </a:extLst>
          </p:cNvPr>
          <p:cNvCxnSpPr>
            <a:cxnSpLocks/>
          </p:cNvCxnSpPr>
          <p:nvPr/>
        </p:nvCxnSpPr>
        <p:spPr>
          <a:xfrm flipV="1">
            <a:off x="1664610" y="2423106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9CAE8C-6CCF-4526-8DA1-9642DD166B01}"/>
              </a:ext>
            </a:extLst>
          </p:cNvPr>
          <p:cNvSpPr txBox="1"/>
          <p:nvPr/>
        </p:nvSpPr>
        <p:spPr>
          <a:xfrm>
            <a:off x="616499" y="2559577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08B096B-907B-4E25-8F56-2BBA30A7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64776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72579" y="2299188"/>
            <a:ext cx="2346960" cy="36090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1021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964A7-6AFE-423C-9D5C-A83D54443478}"/>
              </a:ext>
            </a:extLst>
          </p:cNvPr>
          <p:cNvSpPr/>
          <p:nvPr/>
        </p:nvSpPr>
        <p:spPr>
          <a:xfrm rot="20929984">
            <a:off x="1400260" y="3714598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시스템 중단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45F07-DE1F-48BA-8064-CDDA19D5337C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CDD4-C23E-4D31-A178-48FC57D77D13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E6B09DA-7F14-446A-962A-6B500B1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최대 </a:t>
            </a:r>
            <a:r>
              <a:rPr lang="en-US" altLang="ko-KR" dirty="0"/>
              <a:t>RAM </a:t>
            </a:r>
            <a:r>
              <a:rPr lang="ko-KR" altLang="en-US" dirty="0"/>
              <a:t>용량보다 초과 할 경우 시스템 중단</a:t>
            </a:r>
          </a:p>
        </p:txBody>
      </p:sp>
    </p:spTree>
    <p:extLst>
      <p:ext uri="{BB962C8B-B14F-4D97-AF65-F5344CB8AC3E}">
        <p14:creationId xmlns:p14="http://schemas.microsoft.com/office/powerpoint/2010/main" val="207003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72579" y="2299188"/>
            <a:ext cx="2346960" cy="36090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1021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964A7-6AFE-423C-9D5C-A83D54443478}"/>
              </a:ext>
            </a:extLst>
          </p:cNvPr>
          <p:cNvSpPr/>
          <p:nvPr/>
        </p:nvSpPr>
        <p:spPr>
          <a:xfrm rot="20929984">
            <a:off x="1400260" y="3714598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시스템 중단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45F07-DE1F-48BA-8064-CDDA19D5337C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CDD4-C23E-4D31-A178-48FC57D77D13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E6B09DA-7F14-446A-962A-6B500B1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 err="1"/>
              <a:t>tmpfs</a:t>
            </a:r>
            <a:r>
              <a:rPr lang="ko-KR" altLang="en-US" dirty="0"/>
              <a:t>는 작업이 용량이 넘지 않도록 신경 쓰지 않아도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31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1045E-1D12-4E9C-AF1F-49D49D9A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D431C-3736-49B9-A4CE-811CF1B2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가용 램 용량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57928-DCF7-4D45-867C-90041EBA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BC8AA-5016-488D-A885-7D3BCF42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A738C5-3200-4A79-81FB-0CA2E591AE84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free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C3A7A0-4750-4D8F-8E61-25C3C88B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54" y="3627119"/>
            <a:ext cx="11284692" cy="20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4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 지점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mkdir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AE4F7F-42C0-4A86-88F7-F64E50BE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839662"/>
            <a:ext cx="10962640" cy="6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70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[TYPE]: </a:t>
            </a:r>
            <a:r>
              <a:rPr lang="ko-KR" altLang="en-US" dirty="0"/>
              <a:t>어떠한 유형을 사용할지 선택 </a:t>
            </a:r>
            <a:r>
              <a:rPr lang="en-US" altLang="ko-KR" dirty="0"/>
              <a:t>(</a:t>
            </a:r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tmpfs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[SIZE]: </a:t>
            </a:r>
            <a:r>
              <a:rPr lang="ko-KR" altLang="en-US" dirty="0"/>
              <a:t>파일 시스템의 크기</a:t>
            </a:r>
            <a:endParaRPr lang="en-US" altLang="ko-KR" dirty="0"/>
          </a:p>
          <a:p>
            <a:pPr lvl="1"/>
            <a:r>
              <a:rPr lang="en-US" altLang="ko-KR" dirty="0"/>
              <a:t>[FSTYPE]: RAM</a:t>
            </a:r>
            <a:r>
              <a:rPr lang="ko-KR" altLang="en-US" dirty="0"/>
              <a:t> </a:t>
            </a:r>
            <a:r>
              <a:rPr lang="en-US" altLang="ko-KR" dirty="0"/>
              <a:t>Disk</a:t>
            </a:r>
            <a:r>
              <a:rPr lang="ko-KR" altLang="en-US" dirty="0"/>
              <a:t>를 사용할 유형 </a:t>
            </a:r>
            <a:r>
              <a:rPr lang="en-US" altLang="ko-KR" dirty="0"/>
              <a:t>(</a:t>
            </a:r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tmpfs</a:t>
            </a:r>
            <a:r>
              <a:rPr lang="ko-KR" altLang="en-US" dirty="0"/>
              <a:t> 또는 </a:t>
            </a:r>
            <a:r>
              <a:rPr lang="en-US" altLang="ko-KR" dirty="0"/>
              <a:t>ext4)</a:t>
            </a:r>
          </a:p>
          <a:p>
            <a:pPr lvl="1"/>
            <a:r>
              <a:rPr lang="en-US" altLang="ko-KR" dirty="0"/>
              <a:t>[MOUNTPOINT]: </a:t>
            </a:r>
            <a:r>
              <a:rPr lang="ko-KR" altLang="en-US" dirty="0"/>
              <a:t>마운트 할 위치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mount –t [TYPE] –o size=[SIZE][FSTYPE][MOUNTPOINT]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41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생성했던 </a:t>
            </a:r>
            <a:r>
              <a:rPr lang="en-US" altLang="ko-KR" dirty="0"/>
              <a:t>/</a:t>
            </a:r>
            <a:r>
              <a:rPr lang="en-US" altLang="ko-KR" dirty="0" err="1"/>
              <a:t>mnt</a:t>
            </a:r>
            <a:r>
              <a:rPr lang="en-US" altLang="ko-KR" dirty="0"/>
              <a:t>/</a:t>
            </a:r>
            <a:r>
              <a:rPr lang="en-US" altLang="ko-KR" dirty="0" err="1"/>
              <a:t>ramdisk</a:t>
            </a:r>
            <a:r>
              <a:rPr lang="en-US" altLang="ko-KR" dirty="0"/>
              <a:t> </a:t>
            </a:r>
            <a:r>
              <a:rPr lang="ko-KR" altLang="en-US" dirty="0"/>
              <a:t>경로에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유형의 </a:t>
            </a:r>
            <a:r>
              <a:rPr lang="en-US" altLang="ko-KR" dirty="0"/>
              <a:t>1GB</a:t>
            </a:r>
            <a:r>
              <a:rPr lang="ko-KR" altLang="en-US" dirty="0"/>
              <a:t>용량의 </a:t>
            </a:r>
            <a:r>
              <a:rPr lang="en-US" altLang="ko-KR" dirty="0" err="1"/>
              <a:t>ramdisk</a:t>
            </a:r>
            <a:r>
              <a:rPr lang="en-US" altLang="ko-KR" dirty="0"/>
              <a:t> </a:t>
            </a:r>
            <a:r>
              <a:rPr lang="ko-KR" altLang="en-US" dirty="0"/>
              <a:t>마운트 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mount –t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–o size=1G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18A040-11AC-4A2E-9681-2F712BE5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3" y="4381935"/>
            <a:ext cx="11465948" cy="3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95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nano/</a:t>
            </a:r>
            <a:r>
              <a:rPr lang="en-US" altLang="ko-KR" sz="2800" b="1" dirty="0" err="1">
                <a:solidFill>
                  <a:schemeClr val="tx1"/>
                </a:solidFill>
              </a:rPr>
              <a:t>etc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fstab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58B6AD-6492-4D91-A51D-CC3314370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192948"/>
            <a:ext cx="9013982" cy="30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54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defaults,size</a:t>
            </a:r>
            <a:r>
              <a:rPr lang="en-US" altLang="ko-KR" sz="2800" b="1" dirty="0">
                <a:solidFill>
                  <a:schemeClr val="tx1"/>
                </a:solidFill>
              </a:rPr>
              <a:t>=1G 0 0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FC7CAD-419D-4A4E-8C4F-1CB3E7CB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278352"/>
            <a:ext cx="8253968" cy="29700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F089F84-1AA5-4987-8184-EE2C4265294A}"/>
              </a:ext>
            </a:extLst>
          </p:cNvPr>
          <p:cNvSpPr/>
          <p:nvPr/>
        </p:nvSpPr>
        <p:spPr>
          <a:xfrm>
            <a:off x="548864" y="5972559"/>
            <a:ext cx="4696376" cy="245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1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CE97-6537-418C-941C-C0E5B5C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E9EF-75DA-4F13-8207-15DB85F3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Stream.skip</a:t>
            </a:r>
            <a:r>
              <a:rPr lang="en-US" altLang="ko-KR" dirty="0"/>
              <a:t>( )</a:t>
            </a:r>
            <a:r>
              <a:rPr lang="ko-KR" altLang="en-US" dirty="0"/>
              <a:t>에서 발생한 파일 읽기 지연 문제 해결</a:t>
            </a:r>
            <a:endParaRPr lang="en-US" altLang="ko-KR" dirty="0"/>
          </a:p>
          <a:p>
            <a:r>
              <a:rPr lang="en-US" altLang="ko-KR" dirty="0" err="1"/>
              <a:t>readLine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메소드를 통해 중복 없이 </a:t>
            </a:r>
            <a:r>
              <a:rPr lang="ko-KR" altLang="en-US" dirty="0" err="1"/>
              <a:t>한줄씩</a:t>
            </a:r>
            <a:r>
              <a:rPr lang="ko-KR" altLang="en-US" dirty="0"/>
              <a:t> 파일을 읽어 해결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042A2-09D5-4B46-B443-B7CE996B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30128-3919-43FD-A65F-A87F7D56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8E0E9C-EAC4-4BBD-BC19-C6C4BC08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6" y="2922649"/>
            <a:ext cx="5687486" cy="3199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3747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df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17BF2E-E900-4BA7-B408-4E70C89F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3156713"/>
            <a:ext cx="5464013" cy="33073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11D4CA-1FC5-4C3D-B093-406B891A83F6}"/>
              </a:ext>
            </a:extLst>
          </p:cNvPr>
          <p:cNvSpPr/>
          <p:nvPr/>
        </p:nvSpPr>
        <p:spPr>
          <a:xfrm>
            <a:off x="568960" y="6314201"/>
            <a:ext cx="3490574" cy="135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542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RAM</a:t>
            </a:r>
            <a:r>
              <a:rPr lang="ko-KR" altLang="en-US" dirty="0"/>
              <a:t> </a:t>
            </a:r>
            <a:r>
              <a:rPr lang="en-US" altLang="ko-KR" dirty="0"/>
              <a:t>Disk</a:t>
            </a:r>
            <a:r>
              <a:rPr lang="ko-KR" altLang="en-US" dirty="0"/>
              <a:t>내용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rm –rf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r>
              <a:rPr lang="en-US" altLang="ko-KR" sz="2800" b="1" dirty="0">
                <a:solidFill>
                  <a:schemeClr val="tx1"/>
                </a:solidFill>
              </a:rPr>
              <a:t>/*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91EB50-6EFC-4672-8505-9D4B1038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70" y="3738881"/>
            <a:ext cx="11210970" cy="2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07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ko-KR" altLang="en-US" dirty="0" err="1"/>
              <a:t>언마운트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umount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0CB37B-E794-438D-89F3-F4ED10F08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859981"/>
            <a:ext cx="11206480" cy="2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65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ko-KR" altLang="en-US" dirty="0"/>
              <a:t>에 추가한 내용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nano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etc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fstab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020BC8-194E-4644-94DB-FABF37EA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192948"/>
            <a:ext cx="9013982" cy="30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13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ko-KR" altLang="en-US" dirty="0"/>
              <a:t>마운트 지점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rmdir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0A8E78-0772-406D-A48D-35E6DA8E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639934"/>
            <a:ext cx="10627360" cy="3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63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df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8F3438-01AF-4264-A861-54156995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204666"/>
            <a:ext cx="523539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19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70846-F33F-47EB-A482-42CDC949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BED72-6063-4249-B083-D5821411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mnt</a:t>
            </a:r>
            <a:r>
              <a:rPr lang="en-US" altLang="ko-KR" dirty="0"/>
              <a:t>/</a:t>
            </a:r>
            <a:r>
              <a:rPr lang="en-US" altLang="ko-KR" dirty="0" err="1"/>
              <a:t>ramdisk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F5762-0616-4216-9518-B20B3438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EC5E7F-2FF3-4B17-AB03-804A55F4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00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D02AA-D5EB-4B9F-8911-A6C22B0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5791B-3468-447E-A20A-FFA94AA2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배치 단위로 학습을 진행할 때</a:t>
            </a:r>
            <a:r>
              <a:rPr lang="en-US" altLang="ko-KR" dirty="0"/>
              <a:t> </a:t>
            </a:r>
            <a:r>
              <a:rPr lang="en-US" altLang="ko-KR" dirty="0" err="1"/>
              <a:t>BufferedReader</a:t>
            </a:r>
            <a:r>
              <a:rPr lang="ko-KR" altLang="en-US" dirty="0"/>
              <a:t> 를 함수 외부에 선언해 파일을 한 번만 읽어 처리하도록 만들어 해결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A58C2-E9E8-4538-8907-7E8B79FF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B35865-9021-4C66-BEB8-1F29A26E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0133F1-E4D3-4547-8FF6-23FF2C41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7" y="4679844"/>
            <a:ext cx="6096851" cy="12384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CB7786-5C54-4606-B038-F5912477103E}"/>
              </a:ext>
            </a:extLst>
          </p:cNvPr>
          <p:cNvSpPr/>
          <p:nvPr/>
        </p:nvSpPr>
        <p:spPr>
          <a:xfrm>
            <a:off x="3325091" y="5427185"/>
            <a:ext cx="3029245" cy="304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01901E-D20A-40E4-8620-E06B6546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47" y="3201120"/>
            <a:ext cx="7792537" cy="110505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AE45A6-1720-4335-A2B7-7BB768C69F6C}"/>
              </a:ext>
            </a:extLst>
          </p:cNvPr>
          <p:cNvSpPr/>
          <p:nvPr/>
        </p:nvSpPr>
        <p:spPr>
          <a:xfrm>
            <a:off x="452582" y="3201120"/>
            <a:ext cx="7444509" cy="227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4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AE515-9B82-472E-B92A-056E07F5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AB769-BDDD-4B17-A18B-62FDCD1D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클래스별 샘플 </a:t>
            </a:r>
            <a:r>
              <a:rPr lang="en-US" altLang="ko-KR" dirty="0"/>
              <a:t>100</a:t>
            </a:r>
            <a:r>
              <a:rPr lang="ko-KR" altLang="en-US" dirty="0"/>
              <a:t>장을 학습</a:t>
            </a:r>
            <a:endParaRPr lang="en-US" altLang="ko-KR" dirty="0"/>
          </a:p>
          <a:p>
            <a:pPr lvl="1"/>
            <a:r>
              <a:rPr lang="en-US" altLang="ko-KR" dirty="0"/>
              <a:t>Skip()</a:t>
            </a:r>
            <a:r>
              <a:rPr lang="ko-KR" altLang="en-US" dirty="0"/>
              <a:t> 사용시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7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r>
              <a:rPr lang="ko-KR" altLang="en-US" dirty="0"/>
              <a:t> 사용시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chemeClr val="accent2"/>
                </a:solidFill>
              </a:rPr>
              <a:t>40</a:t>
            </a:r>
            <a:r>
              <a:rPr lang="ko-KR" altLang="en-US" dirty="0"/>
              <a:t>초 </a:t>
            </a:r>
            <a:endParaRPr lang="en-US" altLang="ko-KR" dirty="0"/>
          </a:p>
          <a:p>
            <a:pPr lvl="1"/>
            <a:r>
              <a:rPr lang="ko-KR" altLang="en-US" dirty="0"/>
              <a:t>기존 예제 어플리케이션</a:t>
            </a:r>
            <a:r>
              <a:rPr lang="en-US" altLang="ko-KR" dirty="0"/>
              <a:t>: </a:t>
            </a:r>
            <a:r>
              <a:rPr lang="ko-KR" altLang="en-US" dirty="0"/>
              <a:t>약</a:t>
            </a:r>
            <a:r>
              <a:rPr lang="en-US" altLang="ko-KR" dirty="0"/>
              <a:t> 0.03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이전 결과에 비해 속도는 향상되었음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solidFill>
                  <a:srgbClr val="C00000"/>
                </a:solidFill>
              </a:rPr>
              <a:t>셔플</a:t>
            </a:r>
            <a:r>
              <a:rPr lang="ko-KR" altLang="en-US" dirty="0">
                <a:solidFill>
                  <a:srgbClr val="C00000"/>
                </a:solidFill>
              </a:rPr>
              <a:t> 기능의 부재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>
                <a:solidFill>
                  <a:srgbClr val="C00000"/>
                </a:solidFill>
              </a:rPr>
              <a:t>속도 문제 존재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03D3A-79ED-4847-BD48-7070833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1208E-251A-4379-B5D0-70F3FE67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7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- DB</a:t>
            </a:r>
            <a:endParaRPr lang="ko-KR" altLang="en-US" sz="5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8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A1B5-7539-40C8-BCE2-D8859E6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통한 샘플 저장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294D5-5457-4F02-8FC7-F754C910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입출력으로 샘플을 저장하는 대신 </a:t>
            </a:r>
            <a:r>
              <a:rPr lang="en-US" altLang="ko-KR" dirty="0"/>
              <a:t>SQLite</a:t>
            </a:r>
            <a:r>
              <a:rPr lang="ko-KR" altLang="en-US" dirty="0"/>
              <a:t>를 사용하여 샘플을 저장</a:t>
            </a:r>
            <a:endParaRPr lang="en-US" altLang="ko-KR" dirty="0"/>
          </a:p>
          <a:p>
            <a:r>
              <a:rPr lang="ko-KR" altLang="en-US" dirty="0"/>
              <a:t>안드로이드에서 지원하는 </a:t>
            </a:r>
            <a:r>
              <a:rPr lang="en-US" altLang="ko-KR" dirty="0"/>
              <a:t>Room </a:t>
            </a:r>
            <a:r>
              <a:rPr lang="ko-KR" altLang="en-US" dirty="0"/>
              <a:t>라이브러리를 통해 데이터베이스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AB742-6D5D-46E5-9FD0-FFE11B60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0E734-C551-45A3-8A4E-C64F6237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9BDEDB-037D-430F-ACFD-09A71BA5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1" y="3551197"/>
            <a:ext cx="6380453" cy="191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7E5CAC-03E4-4CC2-B172-04A2996F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960" y="3533833"/>
            <a:ext cx="3140323" cy="1911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F6438BC-13A1-4259-90FD-6A56AA8190AC}"/>
              </a:ext>
            </a:extLst>
          </p:cNvPr>
          <p:cNvSpPr/>
          <p:nvPr/>
        </p:nvSpPr>
        <p:spPr>
          <a:xfrm>
            <a:off x="550891" y="3686433"/>
            <a:ext cx="5206097" cy="288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4E1B7C-85C3-45F5-9FCB-30DEE79542C4}"/>
              </a:ext>
            </a:extLst>
          </p:cNvPr>
          <p:cNvSpPr/>
          <p:nvPr/>
        </p:nvSpPr>
        <p:spPr>
          <a:xfrm>
            <a:off x="7915960" y="3551198"/>
            <a:ext cx="683095" cy="244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07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35E41-6101-4D4D-A384-750D0799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</a:t>
            </a:r>
            <a:r>
              <a:rPr lang="ko-KR" altLang="en-US" dirty="0" err="1"/>
              <a:t>셔플링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74337-6C04-4E9A-BCCF-3B4D2BC0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샘플 크기만큼의 수를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ArrayList</a:t>
            </a:r>
            <a:r>
              <a:rPr lang="ko-KR" altLang="en-US" dirty="0"/>
              <a:t>의 순서대로 샘플을 꺼내서 차례로 학습하는 방법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49E6-CF59-4621-B91D-D49C094B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6CD67A-278A-4627-913D-2D552651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C916BC-30B5-4FD8-A5E5-D77303A76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3058949"/>
            <a:ext cx="4012163" cy="13090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FF858F-2C4C-47CA-9360-70CFCB32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" y="4807170"/>
            <a:ext cx="9812119" cy="8668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6EC4F1D-ADB6-48F0-9670-61D805A41623}"/>
              </a:ext>
            </a:extLst>
          </p:cNvPr>
          <p:cNvSpPr/>
          <p:nvPr/>
        </p:nvSpPr>
        <p:spPr>
          <a:xfrm>
            <a:off x="485193" y="4068147"/>
            <a:ext cx="2631232" cy="299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83733D-13BA-46A4-A1CD-40FAA2C87F7B}"/>
              </a:ext>
            </a:extLst>
          </p:cNvPr>
          <p:cNvSpPr/>
          <p:nvPr/>
        </p:nvSpPr>
        <p:spPr>
          <a:xfrm>
            <a:off x="5135418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EFF29A-71F3-4CC0-B242-B2DC9B1B8B97}"/>
              </a:ext>
            </a:extLst>
          </p:cNvPr>
          <p:cNvSpPr/>
          <p:nvPr/>
        </p:nvSpPr>
        <p:spPr>
          <a:xfrm>
            <a:off x="8321962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52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32A7-70E0-4E5F-BB30-82F2578B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 결과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782CC-C579-4843-863D-4C2B778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사용하여 샘플을 저장하고</a:t>
            </a:r>
            <a:r>
              <a:rPr lang="en-US" altLang="ko-KR" dirty="0"/>
              <a:t>, </a:t>
            </a:r>
            <a:r>
              <a:rPr lang="ko-KR" altLang="en-US" dirty="0" err="1"/>
              <a:t>셔플을</a:t>
            </a:r>
            <a:r>
              <a:rPr lang="ko-KR" altLang="en-US" dirty="0"/>
              <a:t> 적용하여 학습을 진행함</a:t>
            </a:r>
            <a:endParaRPr lang="en-US" altLang="ko-KR" dirty="0"/>
          </a:p>
          <a:p>
            <a:r>
              <a:rPr lang="ko-KR" altLang="en-US" dirty="0"/>
              <a:t>다른 방법들처럼 각 클래스별 </a:t>
            </a:r>
            <a:r>
              <a:rPr lang="en-US" altLang="ko-KR" dirty="0"/>
              <a:t>100</a:t>
            </a:r>
            <a:r>
              <a:rPr lang="ko-KR" altLang="en-US" dirty="0"/>
              <a:t>장의 샘플로 학습 진행</a:t>
            </a:r>
            <a:endParaRPr lang="en-US" altLang="ko-KR" dirty="0"/>
          </a:p>
          <a:p>
            <a:pPr lvl="1"/>
            <a:r>
              <a:rPr lang="ko-KR" altLang="en-US" dirty="0"/>
              <a:t>개선한 파일 입출력 방식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초 가량 소요 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X)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사용하는 방식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분 </a:t>
            </a:r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/>
              <a:t>기존의 어플리케이션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0.3</a:t>
            </a:r>
            <a:r>
              <a:rPr lang="ko-KR" altLang="en-US" dirty="0"/>
              <a:t>초 가량 소요</a:t>
            </a:r>
            <a:r>
              <a:rPr lang="en-US" altLang="ko-KR" dirty="0"/>
              <a:t>	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C00000"/>
                </a:solidFill>
              </a:rPr>
              <a:t>여전히 속도 문제 존재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98DC9-7A87-4EF6-9073-7821962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6301A-C5DF-4BAA-8DB7-5FC5D5A0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0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1036</Words>
  <Application>Microsoft Office PowerPoint</Application>
  <PresentationFormat>와이드스크린</PresentationFormat>
  <Paragraphs>239</Paragraphs>
  <Slides>37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Wingdings</vt:lpstr>
      <vt:lpstr>Office 테마</vt:lpstr>
      <vt:lpstr>On-Device Training</vt:lpstr>
      <vt:lpstr>Contents</vt:lpstr>
      <vt:lpstr>Skip 지연 문제 해결</vt:lpstr>
      <vt:lpstr>Skip 지연 문제 해결 </vt:lpstr>
      <vt:lpstr>변경 결과</vt:lpstr>
      <vt:lpstr>PowerPoint 프레젠테이션</vt:lpstr>
      <vt:lpstr>DB를 통한 샘플 저장 </vt:lpstr>
      <vt:lpstr>샘플 셔플링 적용</vt:lpstr>
      <vt:lpstr>DB 사용 결과 </vt:lpstr>
      <vt:lpstr>PowerPoint 프레젠테이션</vt:lpstr>
      <vt:lpstr>PowerPoint 프레젠테이션</vt:lpstr>
      <vt:lpstr>RAM Disk</vt:lpstr>
      <vt:lpstr>RAM Disk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리눅스 RAM Disk 만들기</vt:lpstr>
      <vt:lpstr>리눅스 RAM Disk 만들기</vt:lpstr>
      <vt:lpstr>리눅스 RAM Disk 만들기</vt:lpstr>
      <vt:lpstr>리눅스 RAM Disk 만들기</vt:lpstr>
      <vt:lpstr>리눅스 RAM Disk 만들기</vt:lpstr>
      <vt:lpstr>리눅스 RAM Disk 만들기</vt:lpstr>
      <vt:lpstr>리눅스 RAM Disk 만들기</vt:lpstr>
      <vt:lpstr>리눅스 RAM Disk 만들기</vt:lpstr>
      <vt:lpstr>리눅스 RAM Disk 만들기</vt:lpstr>
      <vt:lpstr>리눅스 RAM Disk 만들기</vt:lpstr>
      <vt:lpstr>리눅스 RAM Disk 만들기</vt:lpstr>
      <vt:lpstr>리눅스 RAM Disk 만들기</vt:lpstr>
      <vt:lpstr>tmpfs 성능 테스트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권철현</cp:lastModifiedBy>
  <cp:revision>21</cp:revision>
  <dcterms:created xsi:type="dcterms:W3CDTF">2022-01-05T04:06:30Z</dcterms:created>
  <dcterms:modified xsi:type="dcterms:W3CDTF">2022-02-15T05:11:06Z</dcterms:modified>
</cp:coreProperties>
</file>