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7" r:id="rId3"/>
    <p:sldId id="268" r:id="rId4"/>
    <p:sldId id="276" r:id="rId5"/>
    <p:sldId id="277" r:id="rId6"/>
    <p:sldId id="269" r:id="rId7"/>
    <p:sldId id="275" r:id="rId8"/>
    <p:sldId id="270" r:id="rId9"/>
    <p:sldId id="274" r:id="rId10"/>
    <p:sldId id="271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56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13853" y="651996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§"/>
              <a:defRPr/>
            </a:lvl1pPr>
            <a:lvl2pPr marL="540000">
              <a:defRPr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 dirty="0"/>
              <a:t>TensorFlow Lite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Changwon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996-7267-4A87-8B1C-5DF00625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응용 어플리케이션 기본 성능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16796-56CD-4F01-AC29-0EDD020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FF1F-6DA9-42CA-B8B3-4D441251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4F826-FE09-4039-AADD-2B485B4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0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F5B7D-BBC0-4478-898C-10EC9912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err="1"/>
              <a:t>QnA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DAA4A-5748-4FD5-8594-801DAE6F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F62C-4361-4DE0-83F1-D8852498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095CFB-DF72-47DD-AEF1-0B1D0868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5AA2-334B-4A9F-AAF1-B652539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A28D-9DD8-49C7-835A-10502B81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1. TensorFlow</a:t>
            </a:r>
            <a:endParaRPr lang="ko-KR" altLang="en-US" sz="2800" dirty="0"/>
          </a:p>
          <a:p>
            <a:r>
              <a:rPr lang="en-US" altLang="ko-KR" sz="2800" dirty="0"/>
              <a:t>2. TensorFlow Lite </a:t>
            </a:r>
            <a:endParaRPr lang="ko-KR" altLang="en-US" sz="2800" dirty="0"/>
          </a:p>
          <a:p>
            <a:r>
              <a:rPr lang="en-US" altLang="ko-KR" sz="2800" dirty="0"/>
              <a:t>3. TensorFlow</a:t>
            </a:r>
            <a:r>
              <a:rPr lang="ko-KR" altLang="en-US" sz="2800" dirty="0"/>
              <a:t>와 </a:t>
            </a:r>
            <a:r>
              <a:rPr lang="en-US" altLang="ko-KR" sz="2800" dirty="0"/>
              <a:t>TensorFlow Lite </a:t>
            </a:r>
            <a:r>
              <a:rPr lang="ko-KR" altLang="en-US" sz="2800" dirty="0"/>
              <a:t>차이점</a:t>
            </a:r>
          </a:p>
          <a:p>
            <a:r>
              <a:rPr lang="en-US" altLang="ko-KR" sz="2800" dirty="0"/>
              <a:t>4. TensorFlow Lite </a:t>
            </a:r>
            <a:r>
              <a:rPr lang="ko-KR" altLang="en-US" sz="2800" dirty="0"/>
              <a:t>기반의 응용 어플리케이션 기본 성능 결과</a:t>
            </a:r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자세하게 설명되지 않은 부분</a:t>
            </a:r>
          </a:p>
          <a:p>
            <a:r>
              <a:rPr lang="en-US" altLang="ko-KR" sz="2800" dirty="0"/>
              <a:t>6. </a:t>
            </a:r>
            <a:r>
              <a:rPr lang="en-US" altLang="ko-KR" sz="2800" dirty="0" err="1"/>
              <a:t>QnA</a:t>
            </a:r>
            <a:endParaRPr lang="ko-KR" altLang="en-US" sz="2800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F5DF6-EBDA-4F1E-80DD-C660415F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FC185-4EF0-4755-AF92-102D8956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48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AFF1-C9BC-4DDA-A5D0-C3767173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407F3-ABCE-4346-9CD3-7938DCDF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FE903-71D7-467B-8F30-8E8A750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D2634-DA35-4EDB-AFB4-71D2256D21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5900" y="1476375"/>
            <a:ext cx="117871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작업에 대해 데이터 흐름 프로그래밍을 위한 오픈소스 소프트웨어 라이브러리</a:t>
            </a:r>
            <a:endParaRPr lang="en-US" altLang="ko-KR" dirty="0"/>
          </a:p>
          <a:p>
            <a:r>
              <a:rPr lang="ko-KR" altLang="en-US" dirty="0" err="1"/>
              <a:t>딥러닝에서</a:t>
            </a:r>
            <a:r>
              <a:rPr lang="ko-KR" altLang="en-US" dirty="0"/>
              <a:t> 데이터를 의미하는 </a:t>
            </a:r>
            <a:r>
              <a:rPr lang="en-US" altLang="ko-KR" b="1" dirty="0"/>
              <a:t>Tensor</a:t>
            </a:r>
            <a:r>
              <a:rPr lang="ko-KR" altLang="en-US" dirty="0"/>
              <a:t>와 </a:t>
            </a:r>
            <a:r>
              <a:rPr lang="en-US" altLang="ko-KR" dirty="0" err="1"/>
              <a:t>DataFlow</a:t>
            </a:r>
            <a:r>
              <a:rPr lang="en-US" altLang="ko-KR" dirty="0"/>
              <a:t> Graph</a:t>
            </a:r>
            <a:r>
              <a:rPr lang="ko-KR" altLang="en-US" dirty="0"/>
              <a:t>를 따라 연산이 수행되는 형태</a:t>
            </a:r>
            <a:r>
              <a:rPr lang="en-US" altLang="ko-KR" dirty="0"/>
              <a:t>(</a:t>
            </a:r>
            <a:r>
              <a:rPr lang="en-US" altLang="ko-KR" b="1" dirty="0"/>
              <a:t>Flow</a:t>
            </a:r>
            <a:r>
              <a:rPr lang="en-US" altLang="ko-KR" dirty="0"/>
              <a:t>)</a:t>
            </a:r>
            <a:r>
              <a:rPr lang="ko-KR" altLang="en-US" dirty="0"/>
              <a:t>를 합쳐 </a:t>
            </a:r>
            <a:r>
              <a:rPr lang="en-US" altLang="ko-KR" dirty="0"/>
              <a:t>TensorFlow</a:t>
            </a:r>
            <a:r>
              <a:rPr lang="ko-KR" altLang="en-US" dirty="0"/>
              <a:t>란 이름이 생성</a:t>
            </a:r>
            <a:endParaRPr lang="en-US" altLang="ko-KR" dirty="0"/>
          </a:p>
          <a:p>
            <a:r>
              <a:rPr lang="en-US" altLang="ko-KR" dirty="0"/>
              <a:t>TensorFlow </a:t>
            </a:r>
            <a:r>
              <a:rPr lang="ko-KR" altLang="en-US" dirty="0"/>
              <a:t>연산은 상태를 가지는 데이터 흐름 유향 그래프로 표현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C++</a:t>
            </a:r>
            <a:r>
              <a:rPr lang="ko-KR" altLang="en-US" dirty="0"/>
              <a:t>로 구현 되어 있으며</a:t>
            </a:r>
            <a:r>
              <a:rPr lang="en-US" altLang="ko-KR" dirty="0"/>
              <a:t>, Python, Java, Go</a:t>
            </a:r>
            <a:r>
              <a:rPr lang="ko-KR" altLang="en-US" dirty="0"/>
              <a:t>등 다양한 언어를 지원</a:t>
            </a:r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345805A1-DDDC-419E-8889-1EBF31082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21308" r="17499" b="18851"/>
          <a:stretch/>
        </p:blipFill>
        <p:spPr bwMode="auto">
          <a:xfrm>
            <a:off x="4914527" y="5121765"/>
            <a:ext cx="2362946" cy="12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89CD-1929-48FC-B822-AD4D28E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6972D-AAA1-41CE-AB36-82122E2A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TensorFlow</a:t>
            </a:r>
            <a:r>
              <a:rPr lang="ko-KR" altLang="en-US" sz="2400" dirty="0"/>
              <a:t>의 용어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노드</a:t>
            </a:r>
            <a:r>
              <a:rPr lang="en-US" altLang="ko-KR" sz="2400" dirty="0"/>
              <a:t>(Node): </a:t>
            </a:r>
            <a:r>
              <a:rPr lang="ko-KR" altLang="en-US" sz="2400" dirty="0"/>
              <a:t>수학적인 연산 동작을 의미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엣지</a:t>
            </a:r>
            <a:r>
              <a:rPr lang="en-US" altLang="ko-KR" sz="2400" dirty="0"/>
              <a:t>(Edge): </a:t>
            </a:r>
            <a:r>
              <a:rPr lang="ko-KR" altLang="en-US" sz="2400" dirty="0"/>
              <a:t>다차원 데이터 배열</a:t>
            </a:r>
            <a:r>
              <a:rPr lang="en-US" altLang="ko-KR" sz="2400" dirty="0"/>
              <a:t>(Tensor)</a:t>
            </a:r>
            <a:r>
              <a:rPr lang="ko-KR" altLang="en-US" sz="2400" dirty="0"/>
              <a:t>을 의미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오퍼레이션</a:t>
            </a:r>
            <a:r>
              <a:rPr lang="en-US" altLang="ko-KR" sz="2400" dirty="0"/>
              <a:t>(Operation): </a:t>
            </a:r>
            <a:r>
              <a:rPr lang="ko-KR" altLang="en-US" sz="2400" dirty="0"/>
              <a:t>그래프 상의 노드는 오퍼레이션으로 불림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텐서</a:t>
            </a:r>
            <a:r>
              <a:rPr lang="en-US" altLang="ko-KR" sz="2400" dirty="0"/>
              <a:t>(Tensor): </a:t>
            </a:r>
            <a:r>
              <a:rPr lang="ko-KR" altLang="en-US" sz="2400" dirty="0"/>
              <a:t>내부적으로 모든 데이터는 </a:t>
            </a:r>
            <a:r>
              <a:rPr lang="ko-KR" altLang="en-US" sz="2400" dirty="0" err="1"/>
              <a:t>텐서를</a:t>
            </a:r>
            <a:r>
              <a:rPr lang="ko-KR" altLang="en-US" sz="2400" dirty="0"/>
              <a:t> 통해 표현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세션</a:t>
            </a:r>
            <a:r>
              <a:rPr lang="en-US" altLang="ko-KR" sz="2400" dirty="0"/>
              <a:t>(Session): </a:t>
            </a:r>
            <a:r>
              <a:rPr lang="ko-KR" altLang="en-US" sz="2400" dirty="0"/>
              <a:t>그래프를 실행하기 위해서는 세션 객체가 필요</a:t>
            </a:r>
            <a:br>
              <a:rPr lang="en-US" altLang="ko-KR" sz="2400" dirty="0"/>
            </a:b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5C4FD-857A-4FB4-8B04-07AE935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F93F09-1063-43BB-85D8-A86EEFA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4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CC665-918B-4883-B25C-B108EE3F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13635-61C9-4CCA-BA7B-612C2C4A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TensorFlow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용어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변수</a:t>
            </a:r>
            <a:r>
              <a:rPr lang="en-US" altLang="ko-KR" sz="2400" dirty="0"/>
              <a:t>(Variable): </a:t>
            </a:r>
            <a:r>
              <a:rPr lang="ko-KR" altLang="en-US" sz="2400" dirty="0"/>
              <a:t>변수는 그래프의 </a:t>
            </a:r>
            <a:r>
              <a:rPr lang="ko-KR" altLang="en-US" sz="2400" dirty="0" err="1"/>
              <a:t>실행시</a:t>
            </a:r>
            <a:r>
              <a:rPr lang="en-US" altLang="ko-KR" sz="2400" dirty="0"/>
              <a:t>, </a:t>
            </a:r>
            <a:r>
              <a:rPr lang="ko-KR" altLang="en-US" sz="2400" dirty="0"/>
              <a:t>파라미터를 저장하고 갱신</a:t>
            </a:r>
            <a:br>
              <a:rPr lang="en-US" altLang="ko-KR" sz="2400" dirty="0"/>
            </a:br>
            <a:r>
              <a:rPr lang="en-US" altLang="ko-KR" sz="2400" dirty="0"/>
              <a:t>- Placeholder: </a:t>
            </a:r>
            <a:r>
              <a:rPr lang="ko-KR" altLang="en-US" sz="2400" dirty="0"/>
              <a:t>학습용 데이터를 담는 그릇으로 실행 시점에 데이터 할당</a:t>
            </a:r>
            <a:br>
              <a:rPr lang="en-US" altLang="ko-KR" sz="2400" dirty="0"/>
            </a:br>
            <a:r>
              <a:rPr lang="en-US" altLang="ko-KR" sz="2400" dirty="0"/>
              <a:t>- Rank: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</a:t>
            </a:r>
            <a:r>
              <a:rPr lang="en-US" altLang="ko-KR" sz="2400" dirty="0"/>
              <a:t>Rank</a:t>
            </a:r>
            <a:r>
              <a:rPr lang="ko-KR" altLang="en-US" sz="2400" dirty="0"/>
              <a:t>는 몇 차원의 배열인지 의미</a:t>
            </a:r>
            <a:br>
              <a:rPr lang="en-US" altLang="ko-KR" sz="2400" dirty="0"/>
            </a:br>
            <a:r>
              <a:rPr lang="en-US" altLang="ko-KR" sz="2400" dirty="0"/>
              <a:t>- Shape: </a:t>
            </a:r>
            <a:r>
              <a:rPr lang="ko-KR" altLang="en-US" sz="2400" dirty="0" err="1"/>
              <a:t>텐서의</a:t>
            </a:r>
            <a:r>
              <a:rPr lang="ko-KR" altLang="en-US" sz="2400" dirty="0"/>
              <a:t> 차원과 크기</a:t>
            </a:r>
            <a:br>
              <a:rPr lang="en-US" altLang="ko-KR" sz="2400" dirty="0"/>
            </a:br>
            <a:r>
              <a:rPr lang="en-US" altLang="ko-KR" sz="2400" dirty="0"/>
              <a:t>- Type: </a:t>
            </a:r>
            <a:r>
              <a:rPr lang="ko-KR" altLang="en-US" sz="2400" dirty="0" err="1"/>
              <a:t>텐서가</a:t>
            </a:r>
            <a:r>
              <a:rPr lang="ko-KR" altLang="en-US" sz="2400" dirty="0"/>
              <a:t> 담을 수 있는 데이터 타입을 의미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5D9B-57DE-4055-B167-D672916F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E9B85C-89C6-4904-A234-26BD41FE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0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F334-FC4F-4382-AD8E-A4498DB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C27C3-D75D-4671-A1C7-7AE7B97B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임베디드 및 </a:t>
            </a:r>
            <a:r>
              <a:rPr lang="en-US" altLang="ko-KR" dirty="0"/>
              <a:t>IoT</a:t>
            </a:r>
            <a:r>
              <a:rPr lang="ko-KR" altLang="en-US" dirty="0"/>
              <a:t>기기에서 </a:t>
            </a:r>
            <a:r>
              <a:rPr lang="en-US" altLang="ko-KR" dirty="0"/>
              <a:t>TensorFlow </a:t>
            </a:r>
            <a:r>
              <a:rPr lang="ko-KR" altLang="en-US" dirty="0"/>
              <a:t>모델을 변환하고 실행하는 데 필요한 모든 도구를 제공</a:t>
            </a:r>
            <a:endParaRPr lang="en-US" altLang="ko-KR" dirty="0"/>
          </a:p>
          <a:p>
            <a:r>
              <a:rPr lang="ko-KR" altLang="en-US" dirty="0"/>
              <a:t>추론을 위한 오픈소스 딥러닝 프레임 워크</a:t>
            </a:r>
            <a:endParaRPr lang="en-US" altLang="ko-KR" dirty="0"/>
          </a:p>
          <a:p>
            <a:r>
              <a:rPr lang="ko-KR" altLang="en-US" dirty="0"/>
              <a:t>기기 내 </a:t>
            </a:r>
            <a:r>
              <a:rPr lang="ko-KR" altLang="en-US" dirty="0" err="1"/>
              <a:t>머신러닝에</a:t>
            </a:r>
            <a:r>
              <a:rPr lang="ko-KR" altLang="en-US" dirty="0"/>
              <a:t> 최적화 됨</a:t>
            </a:r>
            <a:r>
              <a:rPr lang="en-US" altLang="ko-KR" dirty="0"/>
              <a:t>, 5</a:t>
            </a:r>
            <a:r>
              <a:rPr lang="ko-KR" altLang="en-US" dirty="0"/>
              <a:t>가지 핵심 제약사항 해결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지연 시간</a:t>
            </a:r>
            <a:r>
              <a:rPr lang="en-US" altLang="ko-KR" dirty="0"/>
              <a:t>(</a:t>
            </a:r>
            <a:r>
              <a:rPr lang="ko-KR" altLang="en-US" dirty="0"/>
              <a:t>서버까지의 왕복 없음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개인 정보 보호</a:t>
            </a:r>
            <a:r>
              <a:rPr lang="en-US" altLang="ko-KR" dirty="0"/>
              <a:t>(</a:t>
            </a:r>
            <a:r>
              <a:rPr lang="ko-KR" altLang="en-US" dirty="0"/>
              <a:t>기기에 객인 정보를 남기지 않음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연결성</a:t>
            </a:r>
            <a:r>
              <a:rPr lang="en-US" altLang="ko-KR" dirty="0"/>
              <a:t>(</a:t>
            </a:r>
            <a:r>
              <a:rPr lang="ko-KR" altLang="en-US" dirty="0"/>
              <a:t>인터넷 연결이 필요하지 않음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크기</a:t>
            </a:r>
            <a:r>
              <a:rPr lang="en-US" altLang="ko-KR" dirty="0"/>
              <a:t>(</a:t>
            </a:r>
            <a:r>
              <a:rPr lang="ko-KR" altLang="en-US" dirty="0"/>
              <a:t>모델 및 바이너리 크기 축소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전력 소비</a:t>
            </a:r>
            <a:r>
              <a:rPr lang="en-US" altLang="ko-KR" dirty="0"/>
              <a:t>(</a:t>
            </a:r>
            <a:r>
              <a:rPr lang="ko-KR" altLang="en-US" dirty="0"/>
              <a:t>효율적인 추론 및 네트워크 연결 불필요</a:t>
            </a:r>
            <a:r>
              <a:rPr lang="en-US" altLang="ko-KR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21F7C-BB6D-47AC-B86A-6F18278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CA0B7F-BF86-4CAC-9070-BC00807A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6" name="Picture 2" descr="TensorFlow Lite | 휴대기기 및 에지 기기용 ML">
            <a:extLst>
              <a:ext uri="{FF2B5EF4-FFF2-40B4-BE49-F238E27FC236}">
                <a16:creationId xmlns:a16="http://schemas.microsoft.com/office/drawing/2014/main" id="{66CA72E8-6D29-47E5-A93E-C9D60238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3999317"/>
            <a:ext cx="2456133" cy="13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5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DD65-E1B6-43C2-B1C8-00D0C89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 Lite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4D5FB-277B-4A1A-A490-082CCC92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플랫폼 지원</a:t>
            </a:r>
            <a:r>
              <a:rPr lang="en-US" altLang="ko-KR" dirty="0"/>
              <a:t>: Android </a:t>
            </a:r>
            <a:r>
              <a:rPr lang="ko-KR" altLang="en-US" dirty="0"/>
              <a:t>및 </a:t>
            </a:r>
            <a:r>
              <a:rPr lang="en-US" altLang="ko-KR" dirty="0"/>
              <a:t>iOS</a:t>
            </a:r>
            <a:r>
              <a:rPr lang="ko-KR" altLang="en-US" dirty="0"/>
              <a:t>기기</a:t>
            </a:r>
            <a:r>
              <a:rPr lang="en-US" altLang="ko-KR" dirty="0"/>
              <a:t>, </a:t>
            </a:r>
            <a:r>
              <a:rPr lang="ko-KR" altLang="en-US" dirty="0"/>
              <a:t>내장형 </a:t>
            </a:r>
            <a:r>
              <a:rPr lang="en-US" altLang="ko-KR" dirty="0"/>
              <a:t>Linux </a:t>
            </a:r>
            <a:r>
              <a:rPr lang="ko-KR" altLang="en-US" dirty="0"/>
              <a:t>및 마이크로 컨트롤러 등</a:t>
            </a:r>
            <a:endParaRPr lang="en-US" altLang="ko-KR" dirty="0"/>
          </a:p>
          <a:p>
            <a:r>
              <a:rPr lang="ko-KR" altLang="en-US" dirty="0"/>
              <a:t>고성능</a:t>
            </a:r>
            <a:r>
              <a:rPr lang="en-US" altLang="ko-KR" dirty="0"/>
              <a:t>: </a:t>
            </a:r>
            <a:r>
              <a:rPr lang="ko-KR" altLang="en-US" dirty="0"/>
              <a:t>하드웨어 가속 및 모델 최적화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의 전체 </a:t>
            </a:r>
            <a:r>
              <a:rPr lang="en-US" altLang="ko-KR" dirty="0"/>
              <a:t>operator</a:t>
            </a:r>
            <a:r>
              <a:rPr lang="ko-KR" altLang="en-US" dirty="0"/>
              <a:t>가 지원이 안됨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두 가지 주요 컴포넌트로 구성</a:t>
            </a:r>
            <a:br>
              <a:rPr lang="en-US" altLang="ko-KR" dirty="0"/>
            </a:br>
            <a:r>
              <a:rPr lang="en-US" altLang="ko-KR" dirty="0"/>
              <a:t>1. TF Lite interpreter – </a:t>
            </a:r>
            <a:r>
              <a:rPr lang="ko-KR" altLang="en-US" dirty="0"/>
              <a:t>최적화된 모델을 다양한 하드웨어에서 돌아갈 수 있도록 함</a:t>
            </a:r>
            <a:r>
              <a:rPr lang="en-US" altLang="ko-KR" dirty="0"/>
              <a:t>(</a:t>
            </a:r>
            <a:r>
              <a:rPr lang="ko-KR" altLang="en-US" dirty="0"/>
              <a:t>모바일</a:t>
            </a:r>
            <a:r>
              <a:rPr lang="en-US" altLang="ko-KR" dirty="0"/>
              <a:t> </a:t>
            </a:r>
            <a:r>
              <a:rPr lang="ko-KR" altLang="en-US" dirty="0"/>
              <a:t>폰</a:t>
            </a:r>
            <a:r>
              <a:rPr lang="en-US" altLang="ko-KR" dirty="0"/>
              <a:t>, </a:t>
            </a:r>
            <a:r>
              <a:rPr lang="ko-KR" altLang="en-US" dirty="0"/>
              <a:t>임베디드 리눅스 디바이스</a:t>
            </a:r>
            <a:r>
              <a:rPr lang="en-US" altLang="ko-KR" dirty="0"/>
              <a:t>, </a:t>
            </a:r>
            <a:r>
              <a:rPr lang="ko-KR" altLang="en-US" dirty="0"/>
              <a:t>마이크로 컨트롤러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2. TF Lite converter – TF </a:t>
            </a:r>
            <a:r>
              <a:rPr lang="ko-KR" altLang="en-US" dirty="0"/>
              <a:t>모델을 인터프리터가 사용할 수 있는 효율적인 형태로 바꿔주고</a:t>
            </a:r>
            <a:r>
              <a:rPr lang="en-US" altLang="ko-KR" dirty="0"/>
              <a:t>, </a:t>
            </a:r>
            <a:r>
              <a:rPr lang="ko-KR" altLang="en-US" dirty="0"/>
              <a:t>모델 용량은 줄이면서 성능은 유지하도록 최적화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65D9D-2089-4B9B-B01A-F98AF7CF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6DFB1-FB0B-4D20-9135-37117362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67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3309D-6662-44A2-81CB-129033C5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1FB93-06AC-4281-AA34-ABD89AE1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모바일 플랫폼 및 임베디드 장치용으로 특별히 설계된 </a:t>
            </a:r>
            <a:r>
              <a:rPr lang="en-US" altLang="ko-KR" dirty="0"/>
              <a:t>TensorFlow </a:t>
            </a:r>
            <a:r>
              <a:rPr lang="ko-KR" altLang="en-US" dirty="0"/>
              <a:t>경량 버전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훈련된 모델에서 예측을 수행하는 기능을 제공하기 위한 것</a:t>
            </a:r>
            <a:r>
              <a:rPr lang="en-US" altLang="ko-KR" dirty="0"/>
              <a:t>(</a:t>
            </a:r>
            <a:r>
              <a:rPr lang="ko-KR" altLang="en-US" dirty="0"/>
              <a:t>모델 훈련 없이 모델을 로드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모델을 빌드</a:t>
            </a:r>
            <a:r>
              <a:rPr lang="en-US" altLang="ko-KR" dirty="0"/>
              <a:t>(</a:t>
            </a:r>
            <a:r>
              <a:rPr lang="ko-KR" altLang="en-US" dirty="0"/>
              <a:t>학습</a:t>
            </a:r>
            <a:r>
              <a:rPr lang="en-US" altLang="ko-KR" dirty="0"/>
              <a:t>)</a:t>
            </a:r>
            <a:r>
              <a:rPr lang="ko-KR" altLang="en-US" dirty="0"/>
              <a:t>하는 데 사용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 err="1"/>
              <a:t>quantisation</a:t>
            </a:r>
            <a:r>
              <a:rPr lang="en-US" altLang="ko-KR" dirty="0"/>
              <a:t>(</a:t>
            </a:r>
            <a:r>
              <a:rPr lang="ko-KR" altLang="en-US" dirty="0"/>
              <a:t>양자화</a:t>
            </a:r>
            <a:r>
              <a:rPr lang="en-US" altLang="ko-KR" dirty="0"/>
              <a:t>) </a:t>
            </a:r>
            <a:r>
              <a:rPr lang="ko-KR" altLang="en-US" dirty="0"/>
              <a:t>기술을 사용하여 모델을 최적화하여 신경망을 사용하는데 필요한 메모리와 계산 비용을 크게 줄임</a:t>
            </a:r>
            <a:endParaRPr lang="en-US" altLang="ko-KR" dirty="0"/>
          </a:p>
          <a:p>
            <a:r>
              <a:rPr lang="en-US" altLang="ko-KR" dirty="0"/>
              <a:t>TensorFlow</a:t>
            </a:r>
            <a:r>
              <a:rPr lang="ko-KR" altLang="en-US" dirty="0"/>
              <a:t>는 학습용</a:t>
            </a:r>
            <a:r>
              <a:rPr lang="en-US" altLang="ko-KR" dirty="0"/>
              <a:t>, TensorFlow Lite</a:t>
            </a:r>
            <a:r>
              <a:rPr lang="ko-KR" altLang="en-US" dirty="0"/>
              <a:t>는 추론용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A091F-D364-4E74-93C5-889C7AF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78D18F-9B7D-4942-817C-EF6EE027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97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BE464-0DF8-4B0A-9112-D568EA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TensorFlow</a:t>
            </a:r>
            <a:r>
              <a:rPr lang="ko-KR" altLang="en-US" sz="4000" dirty="0"/>
              <a:t>와 </a:t>
            </a:r>
            <a:r>
              <a:rPr lang="en-US" altLang="ko-KR" sz="4000" dirty="0"/>
              <a:t>TensorFlow Lite </a:t>
            </a:r>
            <a:r>
              <a:rPr lang="ko-KR" altLang="en-US" sz="4000" dirty="0"/>
              <a:t>차이점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B94B6-F6E6-4C5C-B17F-78A792B7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TensorFlow Lite</a:t>
            </a:r>
            <a:r>
              <a:rPr lang="ko-KR" altLang="en-US" dirty="0"/>
              <a:t>는 </a:t>
            </a:r>
            <a:r>
              <a:rPr lang="en-US" altLang="ko-KR" dirty="0" err="1"/>
              <a:t>FlatBuffer</a:t>
            </a:r>
            <a:r>
              <a:rPr lang="ko-KR" altLang="en-US" dirty="0"/>
              <a:t>를 사용하여 작고 </a:t>
            </a:r>
            <a:r>
              <a:rPr lang="ko-KR" altLang="en-US" dirty="0" err="1"/>
              <a:t>이식성</a:t>
            </a:r>
            <a:r>
              <a:rPr lang="ko-KR" altLang="en-US" dirty="0"/>
              <a:t> 좋은 모델 포맷을 구현</a:t>
            </a:r>
            <a:r>
              <a:rPr lang="en-US" altLang="ko-KR" dirty="0"/>
              <a:t>(</a:t>
            </a:r>
            <a:r>
              <a:rPr lang="ko-KR" altLang="en-US" dirty="0"/>
              <a:t>모델 파일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반면에 </a:t>
            </a:r>
            <a:r>
              <a:rPr lang="en-US" altLang="ko-KR" dirty="0"/>
              <a:t>TensorFlow</a:t>
            </a:r>
            <a:r>
              <a:rPr lang="ko-KR" altLang="en-US" dirty="0"/>
              <a:t>는 </a:t>
            </a:r>
            <a:r>
              <a:rPr lang="en-US" altLang="ko-KR" dirty="0"/>
              <a:t>Protocol Buffers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TensorFlow Lite</a:t>
            </a:r>
            <a:r>
              <a:rPr lang="ko-KR" altLang="en-US" dirty="0"/>
              <a:t>는 서버에서 추론한 결과가 아닌 장치 내부에서 추론이 직접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2DE51-3E07-40FB-B828-6F4EEC8D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AE5D9-D847-45DB-8600-83151861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562</Words>
  <Application>Microsoft Office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TensorFlow Lite</vt:lpstr>
      <vt:lpstr>Contents</vt:lpstr>
      <vt:lpstr>TensorFlow</vt:lpstr>
      <vt:lpstr>TensorFlow</vt:lpstr>
      <vt:lpstr>TensorFlow</vt:lpstr>
      <vt:lpstr>TensorFlow Lite</vt:lpstr>
      <vt:lpstr>TensorFlow Lite</vt:lpstr>
      <vt:lpstr>TensorFlow와 TensorFlow Lite 차이점</vt:lpstr>
      <vt:lpstr>TensorFlow와 TensorFlow Lite 차이점</vt:lpstr>
      <vt:lpstr>응용 어플리케이션 기본 성능 결과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4</cp:revision>
  <dcterms:created xsi:type="dcterms:W3CDTF">2022-01-05T04:06:30Z</dcterms:created>
  <dcterms:modified xsi:type="dcterms:W3CDTF">2022-01-06T02:14:39Z</dcterms:modified>
</cp:coreProperties>
</file>