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" y="14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568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13853" y="651996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§"/>
              <a:defRPr/>
            </a:lvl1pPr>
            <a:lvl2pPr marL="540000">
              <a:defRPr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3963"/>
            <a:ext cx="9144000" cy="1209895"/>
          </a:xfrm>
        </p:spPr>
        <p:txBody>
          <a:bodyPr/>
          <a:lstStyle/>
          <a:p>
            <a:r>
              <a:rPr lang="en-US" altLang="ko-KR" dirty="0"/>
              <a:t>TensorFlow Lite Guide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Changwon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TensorFlow Lite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Kwon CheolHyeon</cp:lastModifiedBy>
  <cp:revision>3</cp:revision>
  <dcterms:created xsi:type="dcterms:W3CDTF">2022-01-05T04:06:30Z</dcterms:created>
  <dcterms:modified xsi:type="dcterms:W3CDTF">2022-01-05T05:42:54Z</dcterms:modified>
</cp:coreProperties>
</file>