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8B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48" y="14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568" y="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29DEA-9CF8-4959-9295-B32940863C1C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9F377-0814-42D2-AAC0-CB43F8F02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970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DF4D2-9DA2-4456-BDAC-0C95F9619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9391"/>
            <a:ext cx="9144000" cy="1209895"/>
          </a:xfrm>
        </p:spPr>
        <p:txBody>
          <a:bodyPr anchor="b"/>
          <a:lstStyle>
            <a:lvl1pPr algn="ctr">
              <a:defRPr sz="6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3CF412-1603-48C8-AD97-1D748BA03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8362"/>
            <a:ext cx="9144000" cy="61186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0FB58E-A703-4848-846F-03CED39F1239}"/>
              </a:ext>
            </a:extLst>
          </p:cNvPr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E1F80E-DD2D-404B-97AD-73C2984CE41B}"/>
              </a:ext>
            </a:extLst>
          </p:cNvPr>
          <p:cNvSpPr/>
          <p:nvPr userDrawn="1"/>
        </p:nvSpPr>
        <p:spPr>
          <a:xfrm>
            <a:off x="0" y="6500552"/>
            <a:ext cx="12192000" cy="3574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083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A9477CA-9C56-4DC2-8C94-0A09B5ED7B51}"/>
              </a:ext>
            </a:extLst>
          </p:cNvPr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FF05EC2-8DF7-4930-9350-8DD4698D7B0A}"/>
              </a:ext>
            </a:extLst>
          </p:cNvPr>
          <p:cNvSpPr/>
          <p:nvPr userDrawn="1"/>
        </p:nvSpPr>
        <p:spPr>
          <a:xfrm>
            <a:off x="13853" y="6519960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99A9910-FC87-4A7F-B8C9-921C46BE6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92" y="475519"/>
            <a:ext cx="11694084" cy="84235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BB284-CB50-41C4-B8BB-3C1E8DB60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>
            <a:lvl1pPr marL="228600" indent="-228600">
              <a:lnSpc>
                <a:spcPct val="100000"/>
              </a:lnSpc>
              <a:spcAft>
                <a:spcPts val="1000"/>
              </a:spcAft>
              <a:buFont typeface="Wingdings" panose="05000000000000000000" pitchFamily="2" charset="2"/>
              <a:buChar char="§"/>
              <a:defRPr/>
            </a:lvl1pPr>
            <a:lvl2pPr marL="540000">
              <a:defRPr/>
            </a:lvl2pPr>
            <a:lvl3pPr marL="1080000">
              <a:defRPr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C84CCB-477F-46F6-9ADC-AE26F7E922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19960"/>
            <a:ext cx="2743200" cy="360000"/>
          </a:xfrm>
        </p:spPr>
        <p:txBody>
          <a:bodyPr/>
          <a:lstStyle>
            <a:lvl1pPr>
              <a:defRPr sz="15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3B7498-5DB3-46DD-89BF-B3C0C7D21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19960"/>
            <a:ext cx="2743200" cy="360000"/>
          </a:xfrm>
        </p:spPr>
        <p:txBody>
          <a:bodyPr/>
          <a:lstStyle>
            <a:lvl1pPr>
              <a:defRPr sz="15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5FF72CB3-86FB-4DBB-A7AC-E8F6F3DA156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BC9B3D-D79A-428E-898C-A0D4B8CF1E2A}"/>
              </a:ext>
            </a:extLst>
          </p:cNvPr>
          <p:cNvSpPr/>
          <p:nvPr userDrawn="1"/>
        </p:nvSpPr>
        <p:spPr>
          <a:xfrm rot="16200000">
            <a:off x="-172221" y="836162"/>
            <a:ext cx="842356" cy="121069"/>
          </a:xfrm>
          <a:prstGeom prst="rect">
            <a:avLst/>
          </a:prstGeom>
          <a:solidFill>
            <a:srgbClr val="A9D8B7"/>
          </a:solidFill>
          <a:ln>
            <a:solidFill>
              <a:srgbClr val="A9D8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7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122CFA-745A-429B-9863-770CBF967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A4C797-E786-4AA4-9C02-8FC3C6556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92BF13-77D1-4EEC-BEBB-DB388C7E0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4CB1AD-80CD-49B4-B962-7B85E5C2E8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8479EE-68F6-415E-88C4-9DD82BBDD4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72CB3-86FB-4DBB-A7AC-E8F6F3DA1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99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8EF6A-F5C6-4FE4-BB47-4D4A8D9DE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89504"/>
            <a:ext cx="9144000" cy="1209895"/>
          </a:xfrm>
        </p:spPr>
        <p:txBody>
          <a:bodyPr/>
          <a:lstStyle/>
          <a:p>
            <a:r>
              <a:rPr lang="en-US" altLang="ko-KR" dirty="0"/>
              <a:t>TensorFlow Lite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F2800B-72E2-48EC-A728-97BC490771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권철현</a:t>
            </a:r>
            <a:r>
              <a:rPr lang="en-US" altLang="ko-KR" dirty="0"/>
              <a:t>, </a:t>
            </a:r>
            <a:r>
              <a:rPr lang="ko-KR" altLang="en-US" dirty="0" err="1"/>
              <a:t>신재하</a:t>
            </a:r>
            <a:endParaRPr lang="ko-KR" altLang="en-US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ECAEF89-0D7E-4EA2-90CA-CDBF70CA9864}"/>
              </a:ext>
            </a:extLst>
          </p:cNvPr>
          <p:cNvSpPr txBox="1">
            <a:spLocks/>
          </p:cNvSpPr>
          <p:nvPr/>
        </p:nvSpPr>
        <p:spPr>
          <a:xfrm>
            <a:off x="1524000" y="5174037"/>
            <a:ext cx="9144000" cy="611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Changwon National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959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8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Wingdings</vt:lpstr>
      <vt:lpstr>Office 테마</vt:lpstr>
      <vt:lpstr>TensorFlow Lite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Lite Guide</dc:title>
  <dc:creator>Kwon CheolHyeon</dc:creator>
  <cp:lastModifiedBy>Kwon CheolHyeon</cp:lastModifiedBy>
  <cp:revision>3</cp:revision>
  <dcterms:created xsi:type="dcterms:W3CDTF">2022-01-05T04:06:30Z</dcterms:created>
  <dcterms:modified xsi:type="dcterms:W3CDTF">2022-01-05T05:42:32Z</dcterms:modified>
</cp:coreProperties>
</file>