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9" r:id="rId2"/>
    <p:sldId id="297" r:id="rId3"/>
    <p:sldId id="298" r:id="rId4"/>
    <p:sldId id="299" r:id="rId5"/>
    <p:sldId id="300" r:id="rId6"/>
    <p:sldId id="364" r:id="rId7"/>
    <p:sldId id="302" r:id="rId8"/>
    <p:sldId id="303" r:id="rId9"/>
    <p:sldId id="339" r:id="rId10"/>
    <p:sldId id="304" r:id="rId11"/>
    <p:sldId id="365" r:id="rId12"/>
    <p:sldId id="335" r:id="rId13"/>
    <p:sldId id="337" r:id="rId14"/>
    <p:sldId id="338" r:id="rId15"/>
    <p:sldId id="340" r:id="rId16"/>
    <p:sldId id="366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6" r:id="rId26"/>
    <p:sldId id="314" r:id="rId27"/>
    <p:sldId id="315" r:id="rId28"/>
    <p:sldId id="322" r:id="rId29"/>
    <p:sldId id="367" r:id="rId30"/>
    <p:sldId id="323" r:id="rId31"/>
    <p:sldId id="324" r:id="rId32"/>
    <p:sldId id="318" r:id="rId33"/>
    <p:sldId id="317" r:id="rId34"/>
    <p:sldId id="325" r:id="rId35"/>
    <p:sldId id="326" r:id="rId36"/>
    <p:sldId id="327" r:id="rId37"/>
    <p:sldId id="328" r:id="rId38"/>
    <p:sldId id="319" r:id="rId39"/>
    <p:sldId id="320" r:id="rId40"/>
    <p:sldId id="321" r:id="rId41"/>
    <p:sldId id="329" r:id="rId42"/>
    <p:sldId id="368" r:id="rId43"/>
    <p:sldId id="330" r:id="rId44"/>
    <p:sldId id="341" r:id="rId45"/>
    <p:sldId id="342" r:id="rId46"/>
    <p:sldId id="369" r:id="rId47"/>
    <p:sldId id="345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70" r:id="rId62"/>
    <p:sldId id="361" r:id="rId63"/>
    <p:sldId id="362" r:id="rId64"/>
    <p:sldId id="363" r:id="rId65"/>
    <p:sldId id="371" r:id="rId66"/>
    <p:sldId id="373" r:id="rId67"/>
    <p:sldId id="372" r:id="rId68"/>
    <p:sldId id="374" r:id="rId69"/>
    <p:sldId id="375" r:id="rId70"/>
    <p:sldId id="273" r:id="rId7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A9D8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44725-24C6-4A88-ACD5-29B8503C7553}" v="41" dt="2022-01-20T02:10:59.090"/>
    <p1510:client id="{46C39709-FAE0-2D6E-69F0-3673841B9742}" v="899" dt="2022-01-20T06:23:41.484"/>
    <p1510:client id="{9BDF81A5-3480-0125-AB06-ED8167A3E9A0}" v="429" dt="2022-01-20T07:07:38.635"/>
    <p1510:client id="{ED0BDAF6-7898-8351-529A-961785628385}" v="99" dt="2022-01-20T07:34:09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2588" autoAdjust="0"/>
  </p:normalViewPr>
  <p:slideViewPr>
    <p:cSldViewPr snapToGrid="0">
      <p:cViewPr varScale="1">
        <p:scale>
          <a:sx n="70" d="100"/>
          <a:sy n="70" d="100"/>
        </p:scale>
        <p:origin x="86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철현" userId="S::20173041@student.changwon.ac.kr::b371c038-3bc4-42bc-80e3-82dab3c15345" providerId="AD" clId="Web-{46C39709-FAE0-2D6E-69F0-3673841B9742}"/>
    <pc:docChg chg="addSld delSld modSld sldOrd">
      <pc:chgData name="권철현" userId="S::20173041@student.changwon.ac.kr::b371c038-3bc4-42bc-80e3-82dab3c15345" providerId="AD" clId="Web-{46C39709-FAE0-2D6E-69F0-3673841B9742}" dt="2022-01-20T06:23:41.484" v="878" actId="1076"/>
      <pc:docMkLst>
        <pc:docMk/>
      </pc:docMkLst>
      <pc:sldChg chg="modSp new">
        <pc:chgData name="권철현" userId="S::20173041@student.changwon.ac.kr::b371c038-3bc4-42bc-80e3-82dab3c15345" providerId="AD" clId="Web-{46C39709-FAE0-2D6E-69F0-3673841B9742}" dt="2022-01-20T02:27:06.421" v="210" actId="20577"/>
        <pc:sldMkLst>
          <pc:docMk/>
          <pc:sldMk cId="4183651871" sldId="274"/>
        </pc:sldMkLst>
        <pc:spChg chg="mod">
          <ac:chgData name="권철현" userId="S::20173041@student.changwon.ac.kr::b371c038-3bc4-42bc-80e3-82dab3c15345" providerId="AD" clId="Web-{46C39709-FAE0-2D6E-69F0-3673841B9742}" dt="2022-01-20T02:16:40.809" v="26" actId="20577"/>
          <ac:spMkLst>
            <pc:docMk/>
            <pc:sldMk cId="4183651871" sldId="274"/>
            <ac:spMk id="2" creationId="{11F83E43-441A-4CAB-9B42-23E94B6D4FA7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2:27:06.421" v="210" actId="20577"/>
          <ac:spMkLst>
            <pc:docMk/>
            <pc:sldMk cId="4183651871" sldId="274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4.402" v="328"/>
        <pc:sldMkLst>
          <pc:docMk/>
          <pc:sldMk cId="1719125844" sldId="275"/>
        </pc:sldMkLst>
        <pc:spChg chg="mod">
          <ac:chgData name="권철현" userId="S::20173041@student.changwon.ac.kr::b371c038-3bc4-42bc-80e3-82dab3c15345" providerId="AD" clId="Web-{46C39709-FAE0-2D6E-69F0-3673841B9742}" dt="2022-01-20T02:27:18.093" v="216" actId="20577"/>
          <ac:spMkLst>
            <pc:docMk/>
            <pc:sldMk cId="1719125844" sldId="275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6.543" v="329"/>
        <pc:sldMkLst>
          <pc:docMk/>
          <pc:sldMk cId="1359102277" sldId="276"/>
        </pc:sldMkLst>
        <pc:spChg chg="mod">
          <ac:chgData name="권철현" userId="S::20173041@student.changwon.ac.kr::b371c038-3bc4-42bc-80e3-82dab3c15345" providerId="AD" clId="Web-{46C39709-FAE0-2D6E-69F0-3673841B9742}" dt="2022-01-20T02:27:25.625" v="221" actId="20577"/>
          <ac:spMkLst>
            <pc:docMk/>
            <pc:sldMk cId="1359102277" sldId="276"/>
            <ac:spMk id="3" creationId="{EB3BC60C-77C1-4385-BA7D-A25E0086EA85}"/>
          </ac:spMkLst>
        </pc:spChg>
      </pc:sldChg>
      <pc:sldChg chg="modSp add replId">
        <pc:chgData name="권철현" userId="S::20173041@student.changwon.ac.kr::b371c038-3bc4-42bc-80e3-82dab3c15345" providerId="AD" clId="Web-{46C39709-FAE0-2D6E-69F0-3673841B9742}" dt="2022-01-20T02:31:40.242" v="228" actId="20577"/>
        <pc:sldMkLst>
          <pc:docMk/>
          <pc:sldMk cId="2674211336" sldId="277"/>
        </pc:sldMkLst>
        <pc:spChg chg="mod">
          <ac:chgData name="권철현" userId="S::20173041@student.changwon.ac.kr::b371c038-3bc4-42bc-80e3-82dab3c15345" providerId="AD" clId="Web-{46C39709-FAE0-2D6E-69F0-3673841B9742}" dt="2022-01-20T02:31:40.242" v="228" actId="20577"/>
          <ac:spMkLst>
            <pc:docMk/>
            <pc:sldMk cId="2674211336" sldId="277"/>
            <ac:spMk id="3" creationId="{EB3BC60C-77C1-4385-BA7D-A25E0086EA85}"/>
          </ac:spMkLst>
        </pc:spChg>
      </pc:sldChg>
      <pc:sldChg chg="new del">
        <pc:chgData name="권철현" userId="S::20173041@student.changwon.ac.kr::b371c038-3bc4-42bc-80e3-82dab3c15345" providerId="AD" clId="Web-{46C39709-FAE0-2D6E-69F0-3673841B9742}" dt="2022-01-20T02:21:43.427" v="106"/>
        <pc:sldMkLst>
          <pc:docMk/>
          <pc:sldMk cId="1934615646" sldId="278"/>
        </pc:sldMkLst>
      </pc:sldChg>
      <pc:sldChg chg="modSp add">
        <pc:chgData name="권철현" userId="S::20173041@student.changwon.ac.kr::b371c038-3bc4-42bc-80e3-82dab3c15345" providerId="AD" clId="Web-{46C39709-FAE0-2D6E-69F0-3673841B9742}" dt="2022-01-20T02:22:17.131" v="117" actId="20577"/>
        <pc:sldMkLst>
          <pc:docMk/>
          <pc:sldMk cId="687934675" sldId="279"/>
        </pc:sldMkLst>
        <pc:spChg chg="mod">
          <ac:chgData name="권철현" userId="S::20173041@student.changwon.ac.kr::b371c038-3bc4-42bc-80e3-82dab3c15345" providerId="AD" clId="Web-{46C39709-FAE0-2D6E-69F0-3673841B9742}" dt="2022-01-20T02:22:17.131" v="117" actId="20577"/>
          <ac:spMkLst>
            <pc:docMk/>
            <pc:sldMk cId="687934675" sldId="279"/>
            <ac:spMk id="2" creationId="{1E294F90-4D97-465A-B117-644373B47ED5}"/>
          </ac:spMkLst>
        </pc:spChg>
      </pc:sldChg>
      <pc:sldChg chg="addSp modSp new">
        <pc:chgData name="권철현" userId="S::20173041@student.changwon.ac.kr::b371c038-3bc4-42bc-80e3-82dab3c15345" providerId="AD" clId="Web-{46C39709-FAE0-2D6E-69F0-3673841B9742}" dt="2022-01-20T04:31:17.116" v="247" actId="1076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46C39709-FAE0-2D6E-69F0-3673841B9742}" dt="2022-01-20T02:23:08.008" v="132" actId="20577"/>
          <ac:spMkLst>
            <pc:docMk/>
            <pc:sldMk cId="2963394726" sldId="280"/>
            <ac:spMk id="2" creationId="{9959CCC1-4A16-45E5-9939-FA676F0DFFA6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0:40.881" v="238" actId="20577"/>
          <ac:spMkLst>
            <pc:docMk/>
            <pc:sldMk cId="2963394726" sldId="280"/>
            <ac:spMk id="3" creationId="{EEEED1BC-D493-4786-B4F1-B4369D809CC8}"/>
          </ac:spMkLst>
        </pc:spChg>
        <pc:picChg chg="add mod modCrop">
          <ac:chgData name="권철현" userId="S::20173041@student.changwon.ac.kr::b371c038-3bc4-42bc-80e3-82dab3c15345" providerId="AD" clId="Web-{46C39709-FAE0-2D6E-69F0-3673841B9742}" dt="2022-01-20T04:31:17.116" v="247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new">
        <pc:chgData name="권철현" userId="S::20173041@student.changwon.ac.kr::b371c038-3bc4-42bc-80e3-82dab3c15345" providerId="AD" clId="Web-{46C39709-FAE0-2D6E-69F0-3673841B9742}" dt="2022-01-20T04:34:51.355" v="327" actId="20577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46C39709-FAE0-2D6E-69F0-3673841B9742}" dt="2022-01-20T04:31:48.976" v="262" actId="20577"/>
          <ac:spMkLst>
            <pc:docMk/>
            <pc:sldMk cId="2145433030" sldId="281"/>
            <ac:spMk id="2" creationId="{2FAA722C-E564-4FAB-95D8-68E99C41CD89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4:51.355" v="327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0:04.720" v="561" actId="20577"/>
        <pc:sldMkLst>
          <pc:docMk/>
          <pc:sldMk cId="4140784614" sldId="282"/>
        </pc:sldMkLst>
        <pc:spChg chg="mod">
          <ac:chgData name="권철현" userId="S::20173041@student.changwon.ac.kr::b371c038-3bc4-42bc-80e3-82dab3c15345" providerId="AD" clId="Web-{46C39709-FAE0-2D6E-69F0-3673841B9742}" dt="2022-01-20T05:15:57.812" v="339" actId="20577"/>
          <ac:spMkLst>
            <pc:docMk/>
            <pc:sldMk cId="4140784614" sldId="282"/>
            <ac:spMk id="2" creationId="{AC02ACAB-4AF6-4ED7-800C-1AE1F3AF5F32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0:04.720" v="561" actId="20577"/>
          <ac:spMkLst>
            <pc:docMk/>
            <pc:sldMk cId="4140784614" sldId="282"/>
            <ac:spMk id="3" creationId="{373096D2-2E1C-4EDC-8144-A74E0A8107F7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2:41.256" v="643" actId="20577"/>
        <pc:sldMkLst>
          <pc:docMk/>
          <pc:sldMk cId="3521929953" sldId="283"/>
        </pc:sldMkLst>
        <pc:spChg chg="mod">
          <ac:chgData name="권철현" userId="S::20173041@student.changwon.ac.kr::b371c038-3bc4-42bc-80e3-82dab3c15345" providerId="AD" clId="Web-{46C39709-FAE0-2D6E-69F0-3673841B9742}" dt="2022-01-20T05:40:22.252" v="574" actId="20577"/>
          <ac:spMkLst>
            <pc:docMk/>
            <pc:sldMk cId="3521929953" sldId="283"/>
            <ac:spMk id="2" creationId="{EA1B8385-360B-4537-BA55-DB4D6C89DB7C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2:41.256" v="643" actId="20577"/>
          <ac:spMkLst>
            <pc:docMk/>
            <pc:sldMk cId="3521929953" sldId="283"/>
            <ac:spMk id="3" creationId="{2FF679E1-9F12-4506-AD75-90B032FDFACD}"/>
          </ac:spMkLst>
        </pc:spChg>
      </pc:sldChg>
      <pc:sldChg chg="addSp delSp modSp new">
        <pc:chgData name="권철현" userId="S::20173041@student.changwon.ac.kr::b371c038-3bc4-42bc-80e3-82dab3c15345" providerId="AD" clId="Web-{46C39709-FAE0-2D6E-69F0-3673841B9742}" dt="2022-01-20T06:23:41.484" v="878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46C39709-FAE0-2D6E-69F0-3673841B9742}" dt="2022-01-20T05:43:05.584" v="650" actId="20577"/>
          <ac:spMkLst>
            <pc:docMk/>
            <pc:sldMk cId="4003314558" sldId="284"/>
            <ac:spMk id="2" creationId="{197560C7-781A-4A84-A300-F9D204D0A945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6:12:20.847" v="699" actId="20577"/>
          <ac:spMkLst>
            <pc:docMk/>
            <pc:sldMk cId="4003314558" sldId="284"/>
            <ac:spMk id="3" creationId="{DDB5E366-4C42-4AE6-B8FE-1D24F1A51B7A}"/>
          </ac:spMkLst>
        </pc:spChg>
        <pc:spChg chg="add del">
          <ac:chgData name="권철현" userId="S::20173041@student.changwon.ac.kr::b371c038-3bc4-42bc-80e3-82dab3c15345" providerId="AD" clId="Web-{46C39709-FAE0-2D6E-69F0-3673841B9742}" dt="2022-01-20T06:12:22.503" v="701"/>
          <ac:spMkLst>
            <pc:docMk/>
            <pc:sldMk cId="4003314558" sldId="284"/>
            <ac:spMk id="6" creationId="{F29A1BF0-CED6-43C8-AAAC-16B795E6032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2"/>
          <ac:spMkLst>
            <pc:docMk/>
            <pc:sldMk cId="4003314558" sldId="284"/>
            <ac:spMk id="7" creationId="{59569817-4108-4A15-BC38-5D48850E52BC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1"/>
          <ac:spMkLst>
            <pc:docMk/>
            <pc:sldMk cId="4003314558" sldId="284"/>
            <ac:spMk id="8" creationId="{D84B9492-98D0-4684-B4CD-DA8C80F8526D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0"/>
          <ac:spMkLst>
            <pc:docMk/>
            <pc:sldMk cId="4003314558" sldId="284"/>
            <ac:spMk id="9" creationId="{A534B641-25BF-424E-8574-DB1085C15A3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9"/>
          <ac:spMkLst>
            <pc:docMk/>
            <pc:sldMk cId="4003314558" sldId="284"/>
            <ac:spMk id="10" creationId="{A0574E7E-3B2B-425F-AC79-6899EDCC3638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8"/>
          <ac:spMkLst>
            <pc:docMk/>
            <pc:sldMk cId="4003314558" sldId="284"/>
            <ac:spMk id="11" creationId="{E89A9999-0A4F-4433-9E72-34E97448446B}"/>
          </ac:spMkLst>
        </pc:spChg>
        <pc:spChg chg="add mod">
          <ac:chgData name="권철현" userId="S::20173041@student.changwon.ac.kr::b371c038-3bc4-42bc-80e3-82dab3c15345" providerId="AD" clId="Web-{46C39709-FAE0-2D6E-69F0-3673841B9742}" dt="2022-01-20T06:23:41.484" v="878" actId="1076"/>
          <ac:spMkLst>
            <pc:docMk/>
            <pc:sldMk cId="4003314558" sldId="284"/>
            <ac:spMk id="15" creationId="{FC007A69-DE1E-402D-8087-B02E85F55966}"/>
          </ac:spMkLst>
        </pc:spChg>
        <pc:picChg chg="add del mod ord">
          <ac:chgData name="권철현" userId="S::20173041@student.changwon.ac.kr::b371c038-3bc4-42bc-80e3-82dab3c15345" providerId="AD" clId="Web-{46C39709-FAE0-2D6E-69F0-3673841B9742}" dt="2022-01-20T06:23:38.109" v="877" actId="1076"/>
          <ac:picMkLst>
            <pc:docMk/>
            <pc:sldMk cId="4003314558" sldId="284"/>
            <ac:picMk id="12" creationId="{F0F2AFE3-B14D-4877-8782-4AA9D6938609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7.577" v="859"/>
          <ac:picMkLst>
            <pc:docMk/>
            <pc:sldMk cId="4003314558" sldId="284"/>
            <ac:picMk id="13" creationId="{6F4D3FE5-3F6B-49F5-A303-F4CE5D6419BE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3.389" v="856"/>
          <ac:picMkLst>
            <pc:docMk/>
            <pc:sldMk cId="4003314558" sldId="284"/>
            <ac:picMk id="14" creationId="{4FF40440-2FBF-44E6-B29E-E6C11A3C2C94}"/>
          </ac:picMkLst>
        </pc:picChg>
      </pc:sldChg>
    </pc:docChg>
  </pc:docChgLst>
  <pc:docChgLst>
    <pc:chgData name="권철현" userId="S::20173041@student.changwon.ac.kr::b371c038-3bc4-42bc-80e3-82dab3c15345" providerId="AD" clId="Web-{ED0BDAF6-7898-8351-529A-961785628385}"/>
    <pc:docChg chg="modSld">
      <pc:chgData name="권철현" userId="S::20173041@student.changwon.ac.kr::b371c038-3bc4-42bc-80e3-82dab3c15345" providerId="AD" clId="Web-{ED0BDAF6-7898-8351-529A-961785628385}" dt="2022-01-20T07:34:09.317" v="92" actId="1076"/>
      <pc:docMkLst>
        <pc:docMk/>
      </pc:docMkLst>
      <pc:sldChg chg="modSp">
        <pc:chgData name="권철현" userId="S::20173041@student.changwon.ac.kr::b371c038-3bc4-42bc-80e3-82dab3c15345" providerId="AD" clId="Web-{ED0BDAF6-7898-8351-529A-961785628385}" dt="2022-01-20T07:22:49.001" v="12" actId="20577"/>
        <pc:sldMkLst>
          <pc:docMk/>
          <pc:sldMk cId="2789959704" sldId="259"/>
        </pc:sldMkLst>
        <pc:spChg chg="mod">
          <ac:chgData name="권철현" userId="S::20173041@student.changwon.ac.kr::b371c038-3bc4-42bc-80e3-82dab3c15345" providerId="AD" clId="Web-{ED0BDAF6-7898-8351-529A-961785628385}" dt="2022-01-20T07:22:49.001" v="12" actId="20577"/>
          <ac:spMkLst>
            <pc:docMk/>
            <pc:sldMk cId="2789959704" sldId="259"/>
            <ac:spMk id="2" creationId="{7C08EF6A-F5C6-4FE4-BB47-4D4A8D9DE622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4:24.442" v="2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ED0BDAF6-7898-8351-529A-961785628385}" dt="2022-01-20T07:24:24.442" v="23" actId="20577"/>
          <ac:spMkLst>
            <pc:docMk/>
            <pc:sldMk cId="2963394726" sldId="280"/>
            <ac:spMk id="3" creationId="{EEEED1BC-D493-4786-B4F1-B4369D809CC8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5:59.632" v="35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ED0BDAF6-7898-8351-529A-961785628385}" dt="2022-01-20T07:25:49.506" v="33" actId="20577"/>
          <ac:spMkLst>
            <pc:docMk/>
            <pc:sldMk cId="4003314558" sldId="284"/>
            <ac:spMk id="3" creationId="{DDB5E366-4C42-4AE6-B8FE-1D24F1A51B7A}"/>
          </ac:spMkLst>
        </pc:spChg>
        <pc:spChg chg="mod">
          <ac:chgData name="권철현" userId="S::20173041@student.changwon.ac.kr::b371c038-3bc4-42bc-80e3-82dab3c15345" providerId="AD" clId="Web-{ED0BDAF6-7898-8351-529A-961785628385}" dt="2022-01-20T07:25:59.632" v="35" actId="1076"/>
          <ac:spMkLst>
            <pc:docMk/>
            <pc:sldMk cId="4003314558" sldId="284"/>
            <ac:spMk id="15" creationId="{FC007A69-DE1E-402D-8087-B02E85F55966}"/>
          </ac:spMkLst>
        </pc:spChg>
        <pc:picChg chg="mod">
          <ac:chgData name="권철현" userId="S::20173041@student.changwon.ac.kr::b371c038-3bc4-42bc-80e3-82dab3c15345" providerId="AD" clId="Web-{ED0BDAF6-7898-8351-529A-961785628385}" dt="2022-01-20T07:25:55.319" v="34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2:04.876" v="49"/>
        <pc:sldMkLst>
          <pc:docMk/>
          <pc:sldMk cId="31020173" sldId="286"/>
        </pc:sldMkLst>
        <pc:picChg chg="add del mod">
          <ac:chgData name="권철현" userId="S::20173041@student.changwon.ac.kr::b371c038-3bc4-42bc-80e3-82dab3c15345" providerId="AD" clId="Web-{ED0BDAF6-7898-8351-529A-961785628385}" dt="2022-01-20T07:32:04.876" v="49"/>
          <ac:picMkLst>
            <pc:docMk/>
            <pc:sldMk cId="31020173" sldId="286"/>
            <ac:picMk id="6" creationId="{F9CD437D-214D-4E2E-86F5-F69A2A0BAC14}"/>
          </ac:picMkLst>
        </pc:picChg>
        <pc:picChg chg="mod">
          <ac:chgData name="권철현" userId="S::20173041@student.changwon.ac.kr::b371c038-3bc4-42bc-80e3-82dab3c15345" providerId="AD" clId="Web-{ED0BDAF6-7898-8351-529A-961785628385}" dt="2022-01-20T07:32:04.033" v="48" actId="1076"/>
          <ac:picMkLst>
            <pc:docMk/>
            <pc:sldMk cId="31020173" sldId="286"/>
            <ac:picMk id="7" creationId="{49BCA0D6-EA8D-427F-AB14-75E0129E702F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4:09.317" v="92" actId="1076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ED0BDAF6-7898-8351-529A-961785628385}" dt="2022-01-20T07:33:31.723" v="86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ED0BDAF6-7898-8351-529A-961785628385}" dt="2022-01-20T07:32:14.127" v="53"/>
          <ac:picMkLst>
            <pc:docMk/>
            <pc:sldMk cId="308887021" sldId="288"/>
            <ac:picMk id="6" creationId="{BFD17C5E-AD8B-46A3-BC61-3A319CAAEAA1}"/>
          </ac:picMkLst>
        </pc:picChg>
        <pc:picChg chg="mod modCrop">
          <ac:chgData name="권철현" userId="S::20173041@student.changwon.ac.kr::b371c038-3bc4-42bc-80e3-82dab3c15345" providerId="AD" clId="Web-{ED0BDAF6-7898-8351-529A-961785628385}" dt="2022-01-20T07:34:09.317" v="92" actId="1076"/>
          <ac:picMkLst>
            <pc:docMk/>
            <pc:sldMk cId="308887021" sldId="288"/>
            <ac:picMk id="9" creationId="{97632BA6-979B-428C-91EA-6FBB626F7D12}"/>
          </ac:picMkLst>
        </pc:picChg>
      </pc:sldChg>
    </pc:docChg>
  </pc:docChgLst>
  <pc:docChgLst>
    <pc:chgData name="권철현" userId="S::20173041@student.changwon.ac.kr::b371c038-3bc4-42bc-80e3-82dab3c15345" providerId="AD" clId="Web-{2E744725-24C6-4A88-ACD5-29B8503C7553}"/>
    <pc:docChg chg="delSld">
      <pc:chgData name="권철현" userId="S::20173041@student.changwon.ac.kr::b371c038-3bc4-42bc-80e3-82dab3c15345" providerId="AD" clId="Web-{2E744725-24C6-4A88-ACD5-29B8503C7553}" dt="2022-01-20T02:10:59.090" v="40"/>
      <pc:docMkLst>
        <pc:docMk/>
      </pc:docMkLst>
      <pc:sldChg chg="del">
        <pc:chgData name="권철현" userId="S::20173041@student.changwon.ac.kr::b371c038-3bc4-42bc-80e3-82dab3c15345" providerId="AD" clId="Web-{2E744725-24C6-4A88-ACD5-29B8503C7553}" dt="2022-01-20T02:10:59.074" v="21"/>
        <pc:sldMkLst>
          <pc:docMk/>
          <pc:sldMk cId="3947304361" sldId="26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4"/>
        <pc:sldMkLst>
          <pc:docMk/>
          <pc:sldMk cId="1068236446" sldId="26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2"/>
        <pc:sldMkLst>
          <pc:docMk/>
          <pc:sldMk cId="1635559810" sldId="26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0"/>
        <pc:sldMkLst>
          <pc:docMk/>
          <pc:sldMk cId="450282316" sldId="26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6"/>
        <pc:sldMkLst>
          <pc:docMk/>
          <pc:sldMk cId="2651341535" sldId="26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9"/>
        <pc:sldMkLst>
          <pc:docMk/>
          <pc:sldMk cId="2574953580" sldId="26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40"/>
        <pc:sldMkLst>
          <pc:docMk/>
          <pc:sldMk cId="2086483741" sldId="26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9"/>
        <pc:sldMkLst>
          <pc:docMk/>
          <pc:sldMk cId="4094931483" sldId="26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6"/>
        <pc:sldMkLst>
          <pc:docMk/>
          <pc:sldMk cId="680551103" sldId="26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0"/>
        <pc:sldMkLst>
          <pc:docMk/>
          <pc:sldMk cId="2292562827" sldId="27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0"/>
        <pc:sldMkLst>
          <pc:docMk/>
          <pc:sldMk cId="227867661" sldId="27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1"/>
        <pc:sldMkLst>
          <pc:docMk/>
          <pc:sldMk cId="358961525" sldId="27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4"/>
        <pc:sldMkLst>
          <pc:docMk/>
          <pc:sldMk cId="836670136" sldId="27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8"/>
        <pc:sldMkLst>
          <pc:docMk/>
          <pc:sldMk cId="2034142665" sldId="27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7"/>
        <pc:sldMkLst>
          <pc:docMk/>
          <pc:sldMk cId="3046807224" sldId="27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2"/>
        <pc:sldMkLst>
          <pc:docMk/>
          <pc:sldMk cId="3535384527" sldId="27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8"/>
        <pc:sldMkLst>
          <pc:docMk/>
          <pc:sldMk cId="1494235351" sldId="27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7"/>
        <pc:sldMkLst>
          <pc:docMk/>
          <pc:sldMk cId="810295990" sldId="28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5"/>
        <pc:sldMkLst>
          <pc:docMk/>
          <pc:sldMk cId="2913051012" sldId="28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3"/>
        <pc:sldMkLst>
          <pc:docMk/>
          <pc:sldMk cId="1462793550" sldId="28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2"/>
        <pc:sldMkLst>
          <pc:docMk/>
          <pc:sldMk cId="1087981241" sldId="28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1"/>
        <pc:sldMkLst>
          <pc:docMk/>
          <pc:sldMk cId="3996550103" sldId="28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9"/>
        <pc:sldMkLst>
          <pc:docMk/>
          <pc:sldMk cId="1145300198" sldId="28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8"/>
        <pc:sldMkLst>
          <pc:docMk/>
          <pc:sldMk cId="4027848500" sldId="28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7"/>
        <pc:sldMkLst>
          <pc:docMk/>
          <pc:sldMk cId="2542924534" sldId="28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6"/>
        <pc:sldMkLst>
          <pc:docMk/>
          <pc:sldMk cId="2861513203" sldId="28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5"/>
        <pc:sldMkLst>
          <pc:docMk/>
          <pc:sldMk cId="3025042433" sldId="28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4"/>
        <pc:sldMkLst>
          <pc:docMk/>
          <pc:sldMk cId="4257021122" sldId="29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3"/>
        <pc:sldMkLst>
          <pc:docMk/>
          <pc:sldMk cId="2408526520" sldId="29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1"/>
        <pc:sldMkLst>
          <pc:docMk/>
          <pc:sldMk cId="1468198401" sldId="29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0"/>
        <pc:sldMkLst>
          <pc:docMk/>
          <pc:sldMk cId="733917221" sldId="29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9"/>
        <pc:sldMkLst>
          <pc:docMk/>
          <pc:sldMk cId="2303002773" sldId="29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8"/>
        <pc:sldMkLst>
          <pc:docMk/>
          <pc:sldMk cId="3794882953" sldId="29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7"/>
        <pc:sldMkLst>
          <pc:docMk/>
          <pc:sldMk cId="2217466232" sldId="29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3"/>
        <pc:sldMkLst>
          <pc:docMk/>
          <pc:sldMk cId="2094837565" sldId="29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5"/>
        <pc:sldMkLst>
          <pc:docMk/>
          <pc:sldMk cId="3705048796" sldId="29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3"/>
        <pc:sldMkLst>
          <pc:docMk/>
          <pc:sldMk cId="687140790" sldId="30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2"/>
        <pc:sldMkLst>
          <pc:docMk/>
          <pc:sldMk cId="714310656" sldId="30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6"/>
        <pc:sldMkLst>
          <pc:docMk/>
          <pc:sldMk cId="2400796754" sldId="30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5"/>
        <pc:sldMkLst>
          <pc:docMk/>
          <pc:sldMk cId="1941783579" sldId="30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4"/>
        <pc:sldMkLst>
          <pc:docMk/>
          <pc:sldMk cId="1965615171" sldId="304"/>
        </pc:sldMkLst>
      </pc:sldChg>
    </pc:docChg>
  </pc:docChgLst>
  <pc:docChgLst>
    <pc:chgData name="권철현" userId="S::20173041@student.changwon.ac.kr::b371c038-3bc4-42bc-80e3-82dab3c15345" providerId="AD" clId="Web-{9BDF81A5-3480-0125-AB06-ED8167A3E9A0}"/>
    <pc:docChg chg="addSld delSld modSld sldOrd">
      <pc:chgData name="권철현" userId="S::20173041@student.changwon.ac.kr::b371c038-3bc4-42bc-80e3-82dab3c15345" providerId="AD" clId="Web-{9BDF81A5-3480-0125-AB06-ED8167A3E9A0}" dt="2022-01-20T07:07:38.635" v="413" actId="20577"/>
      <pc:docMkLst>
        <pc:docMk/>
      </pc:docMkLst>
      <pc:sldChg chg="ord">
        <pc:chgData name="권철현" userId="S::20173041@student.changwon.ac.kr::b371c038-3bc4-42bc-80e3-82dab3c15345" providerId="AD" clId="Web-{9BDF81A5-3480-0125-AB06-ED8167A3E9A0}" dt="2022-01-20T07:06:21.570" v="362"/>
        <pc:sldMkLst>
          <pc:docMk/>
          <pc:sldMk cId="3743477804" sldId="273"/>
        </pc:sldMkLst>
      </pc:sldChg>
      <pc:sldChg chg="modSp">
        <pc:chgData name="권철현" userId="S::20173041@student.changwon.ac.kr::b371c038-3bc4-42bc-80e3-82dab3c15345" providerId="AD" clId="Web-{9BDF81A5-3480-0125-AB06-ED8167A3E9A0}" dt="2022-01-20T06:35:55.290" v="3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9BDF81A5-3480-0125-AB06-ED8167A3E9A0}" dt="2022-01-20T06:35:55.290" v="33" actId="20577"/>
          <ac:spMkLst>
            <pc:docMk/>
            <pc:sldMk cId="2963394726" sldId="280"/>
            <ac:spMk id="3" creationId="{EEEED1BC-D493-4786-B4F1-B4369D809CC8}"/>
          </ac:spMkLst>
        </pc:spChg>
        <pc:picChg chg="mod modCrop">
          <ac:chgData name="권철현" userId="S::20173041@student.changwon.ac.kr::b371c038-3bc4-42bc-80e3-82dab3c15345" providerId="AD" clId="Web-{9BDF81A5-3480-0125-AB06-ED8167A3E9A0}" dt="2022-01-20T06:35:41.008" v="30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del">
        <pc:chgData name="권철현" userId="S::20173041@student.changwon.ac.kr::b371c038-3bc4-42bc-80e3-82dab3c15345" providerId="AD" clId="Web-{9BDF81A5-3480-0125-AB06-ED8167A3E9A0}" dt="2022-01-20T06:34:35.366" v="15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9BDF81A5-3480-0125-AB06-ED8167A3E9A0}" dt="2022-01-20T06:32:56.504" v="1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">
        <pc:chgData name="권철현" userId="S::20173041@student.changwon.ac.kr::b371c038-3bc4-42bc-80e3-82dab3c15345" providerId="AD" clId="Web-{9BDF81A5-3480-0125-AB06-ED8167A3E9A0}" dt="2022-01-20T06:24:04.569" v="0" actId="1076"/>
        <pc:sldMkLst>
          <pc:docMk/>
          <pc:sldMk cId="4003314558" sldId="284"/>
        </pc:sldMkLst>
        <pc:picChg chg="mod">
          <ac:chgData name="권철현" userId="S::20173041@student.changwon.ac.kr::b371c038-3bc4-42bc-80e3-82dab3c15345" providerId="AD" clId="Web-{9BDF81A5-3480-0125-AB06-ED8167A3E9A0}" dt="2022-01-20T06:24:04.569" v="0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 new">
        <pc:chgData name="권철현" userId="S::20173041@student.changwon.ac.kr::b371c038-3bc4-42bc-80e3-82dab3c15345" providerId="AD" clId="Web-{9BDF81A5-3480-0125-AB06-ED8167A3E9A0}" dt="2022-01-20T06:41:09.063" v="109" actId="1076"/>
        <pc:sldMkLst>
          <pc:docMk/>
          <pc:sldMk cId="219067414" sldId="285"/>
        </pc:sldMkLst>
        <pc:spChg chg="mod">
          <ac:chgData name="권철현" userId="S::20173041@student.changwon.ac.kr::b371c038-3bc4-42bc-80e3-82dab3c15345" providerId="AD" clId="Web-{9BDF81A5-3480-0125-AB06-ED8167A3E9A0}" dt="2022-01-20T06:38:06.621" v="45" actId="20577"/>
          <ac:spMkLst>
            <pc:docMk/>
            <pc:sldMk cId="219067414" sldId="285"/>
            <ac:spMk id="2" creationId="{F1E3C7CC-B675-4753-9279-8B87B1A5502B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6:38:27.669" v="74" actId="20577"/>
          <ac:spMkLst>
            <pc:docMk/>
            <pc:sldMk cId="219067414" sldId="285"/>
            <ac:spMk id="3" creationId="{77CE1FC4-3290-4555-92B0-CCA429123B91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38:56.357" v="86"/>
          <ac:spMkLst>
            <pc:docMk/>
            <pc:sldMk cId="219067414" sldId="285"/>
            <ac:spMk id="9" creationId="{EEBC4A82-4D08-40E6-9F8B-28C7FD59AA6B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40.858" v="93" actId="1076"/>
          <ac:spMkLst>
            <pc:docMk/>
            <pc:sldMk cId="219067414" sldId="285"/>
            <ac:spMk id="10" creationId="{03D09503-ACB6-4674-A7F1-2CA72F97517D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54.749" v="98" actId="1076"/>
          <ac:spMkLst>
            <pc:docMk/>
            <pc:sldMk cId="219067414" sldId="285"/>
            <ac:spMk id="11" creationId="{7C910EEB-4BC1-4B07-B017-5A0374516703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40:44.234" v="100"/>
          <ac:spMkLst>
            <pc:docMk/>
            <pc:sldMk cId="219067414" sldId="285"/>
            <ac:spMk id="12" creationId="{FD8B2906-ED94-445A-93CA-4F197960E011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38:09.418" v="47"/>
          <ac:picMkLst>
            <pc:docMk/>
            <pc:sldMk cId="219067414" sldId="285"/>
            <ac:picMk id="6" creationId="{AA9B3AC2-877D-4628-BC3A-10124C67F3C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38:40.684" v="81" actId="1076"/>
          <ac:picMkLst>
            <pc:docMk/>
            <pc:sldMk cId="219067414" sldId="285"/>
            <ac:picMk id="7" creationId="{21AF5AAC-305A-462B-9778-CA17C0E2455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41:09.063" v="109" actId="1076"/>
          <ac:picMkLst>
            <pc:docMk/>
            <pc:sldMk cId="219067414" sldId="285"/>
            <ac:picMk id="13" creationId="{06DD6FB8-F84B-416D-A650-3ED602341A09}"/>
          </ac:picMkLst>
        </pc:picChg>
        <pc:cxnChg chg="add del mod">
          <ac:chgData name="권철현" userId="S::20173041@student.changwon.ac.kr::b371c038-3bc4-42bc-80e3-82dab3c15345" providerId="AD" clId="Web-{9BDF81A5-3480-0125-AB06-ED8167A3E9A0}" dt="2022-01-20T06:38:53.029" v="84"/>
          <ac:cxnSpMkLst>
            <pc:docMk/>
            <pc:sldMk cId="219067414" sldId="285"/>
            <ac:cxnSpMk id="8" creationId="{43C1CBB7-5C27-46A6-884E-37EF44781F57}"/>
          </ac:cxnSpMkLst>
        </pc:cxnChg>
      </pc:sldChg>
      <pc:sldChg chg="addSp delSp modSp new">
        <pc:chgData name="권철현" userId="S::20173041@student.changwon.ac.kr::b371c038-3bc4-42bc-80e3-82dab3c15345" providerId="AD" clId="Web-{9BDF81A5-3480-0125-AB06-ED8167A3E9A0}" dt="2022-01-20T07:07:05.087" v="387" actId="20577"/>
        <pc:sldMkLst>
          <pc:docMk/>
          <pc:sldMk cId="31020173" sldId="286"/>
        </pc:sldMkLst>
        <pc:spChg chg="mod">
          <ac:chgData name="권철현" userId="S::20173041@student.changwon.ac.kr::b371c038-3bc4-42bc-80e3-82dab3c15345" providerId="AD" clId="Web-{9BDF81A5-3480-0125-AB06-ED8167A3E9A0}" dt="2022-01-20T06:57:06.212" v="180" actId="20577"/>
          <ac:spMkLst>
            <pc:docMk/>
            <pc:sldMk cId="31020173" sldId="286"/>
            <ac:spMk id="2" creationId="{F3DBE455-52A5-4CC6-956A-B7FFFAC6A491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7:07:05.087" v="387" actId="20577"/>
          <ac:spMkLst>
            <pc:docMk/>
            <pc:sldMk cId="31020173" sldId="286"/>
            <ac:spMk id="3" creationId="{EFF64CD6-D5EB-4719-88CB-103B9C22C93D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52:30.377" v="112"/>
          <ac:picMkLst>
            <pc:docMk/>
            <pc:sldMk cId="31020173" sldId="286"/>
            <ac:picMk id="6" creationId="{47C35438-3CDB-46EF-A537-F27BC36A25E5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8.745" v="243" actId="1076"/>
          <ac:picMkLst>
            <pc:docMk/>
            <pc:sldMk cId="31020173" sldId="286"/>
            <ac:picMk id="7" creationId="{49BCA0D6-EA8D-427F-AB14-75E0129E702F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6.308" v="242" actId="1076"/>
          <ac:picMkLst>
            <pc:docMk/>
            <pc:sldMk cId="31020173" sldId="286"/>
            <ac:picMk id="8" creationId="{A092BF68-2E99-4D85-A4C4-AC9DD1E9B0D2}"/>
          </ac:picMkLst>
        </pc:picChg>
      </pc:sldChg>
      <pc:sldChg chg="modSp new">
        <pc:chgData name="권철현" userId="S::20173041@student.changwon.ac.kr::b371c038-3bc4-42bc-80e3-82dab3c15345" providerId="AD" clId="Web-{9BDF81A5-3480-0125-AB06-ED8167A3E9A0}" dt="2022-01-20T06:57:19.978" v="206" actId="20577"/>
        <pc:sldMkLst>
          <pc:docMk/>
          <pc:sldMk cId="3087199825" sldId="287"/>
        </pc:sldMkLst>
        <pc:spChg chg="mod">
          <ac:chgData name="권철현" userId="S::20173041@student.changwon.ac.kr::b371c038-3bc4-42bc-80e3-82dab3c15345" providerId="AD" clId="Web-{9BDF81A5-3480-0125-AB06-ED8167A3E9A0}" dt="2022-01-20T06:57:13.041" v="193" actId="20577"/>
          <ac:spMkLst>
            <pc:docMk/>
            <pc:sldMk cId="3087199825" sldId="287"/>
            <ac:spMk id="2" creationId="{1D892D2D-44C8-4445-ADC3-80D84FDD2494}"/>
          </ac:spMkLst>
        </pc:spChg>
        <pc:spChg chg="mod">
          <ac:chgData name="권철현" userId="S::20173041@student.changwon.ac.kr::b371c038-3bc4-42bc-80e3-82dab3c15345" providerId="AD" clId="Web-{9BDF81A5-3480-0125-AB06-ED8167A3E9A0}" dt="2022-01-20T06:57:19.978" v="206" actId="20577"/>
          <ac:spMkLst>
            <pc:docMk/>
            <pc:sldMk cId="3087199825" sldId="287"/>
            <ac:spMk id="3" creationId="{63166B49-20D1-4EF2-BD37-A4B1FBEB2DA0}"/>
          </ac:spMkLst>
        </pc:spChg>
      </pc:sldChg>
      <pc:sldChg chg="addSp delSp modSp add replId">
        <pc:chgData name="권철현" userId="S::20173041@student.changwon.ac.kr::b371c038-3bc4-42bc-80e3-82dab3c15345" providerId="AD" clId="Web-{9BDF81A5-3480-0125-AB06-ED8167A3E9A0}" dt="2022-01-20T07:07:13.321" v="390" actId="20577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9BDF81A5-3480-0125-AB06-ED8167A3E9A0}" dt="2022-01-20T07:07:13.321" v="390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9BDF81A5-3480-0125-AB06-ED8167A3E9A0}" dt="2022-01-20T07:03:51.769" v="333"/>
          <ac:picMkLst>
            <pc:docMk/>
            <pc:sldMk cId="308887021" sldId="288"/>
            <ac:picMk id="6" creationId="{A68B8AB9-566D-4D18-8233-96F69BA6DBF2}"/>
          </ac:picMkLst>
        </pc:picChg>
        <pc:picChg chg="del mod">
          <ac:chgData name="권철현" userId="S::20173041@student.changwon.ac.kr::b371c038-3bc4-42bc-80e3-82dab3c15345" providerId="AD" clId="Web-{9BDF81A5-3480-0125-AB06-ED8167A3E9A0}" dt="2022-01-20T06:58:00.667" v="233"/>
          <ac:picMkLst>
            <pc:docMk/>
            <pc:sldMk cId="308887021" sldId="288"/>
            <ac:picMk id="7" creationId="{49BCA0D6-EA8D-427F-AB14-75E0129E702F}"/>
          </ac:picMkLst>
        </pc:picChg>
        <pc:picChg chg="del">
          <ac:chgData name="권철현" userId="S::20173041@student.changwon.ac.kr::b371c038-3bc4-42bc-80e3-82dab3c15345" providerId="AD" clId="Web-{9BDF81A5-3480-0125-AB06-ED8167A3E9A0}" dt="2022-01-20T06:58:01.245" v="234"/>
          <ac:picMkLst>
            <pc:docMk/>
            <pc:sldMk cId="308887021" sldId="288"/>
            <ac:picMk id="8" creationId="{A092BF68-2E99-4D85-A4C4-AC9DD1E9B0D2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7:04:47.380" v="343" actId="1076"/>
          <ac:picMkLst>
            <pc:docMk/>
            <pc:sldMk cId="308887021" sldId="288"/>
            <ac:picMk id="9" creationId="{97632BA6-979B-428C-91EA-6FBB626F7D12}"/>
          </ac:picMkLst>
        </pc:picChg>
      </pc:sldChg>
      <pc:sldChg chg="delSp modSp add replId">
        <pc:chgData name="권철현" userId="S::20173041@student.changwon.ac.kr::b371c038-3bc4-42bc-80e3-82dab3c15345" providerId="AD" clId="Web-{9BDF81A5-3480-0125-AB06-ED8167A3E9A0}" dt="2022-01-20T07:07:38.635" v="413" actId="20577"/>
        <pc:sldMkLst>
          <pc:docMk/>
          <pc:sldMk cId="1537860103" sldId="289"/>
        </pc:sldMkLst>
        <pc:spChg chg="mod">
          <ac:chgData name="권철현" userId="S::20173041@student.changwon.ac.kr::b371c038-3bc4-42bc-80e3-82dab3c15345" providerId="AD" clId="Web-{9BDF81A5-3480-0125-AB06-ED8167A3E9A0}" dt="2022-01-20T07:07:38.635" v="413" actId="20577"/>
          <ac:spMkLst>
            <pc:docMk/>
            <pc:sldMk cId="1537860103" sldId="289"/>
            <ac:spMk id="3" creationId="{EFF64CD6-D5EB-4719-88CB-103B9C22C93D}"/>
          </ac:spMkLst>
        </pc:spChg>
        <pc:picChg chg="del">
          <ac:chgData name="권철현" userId="S::20173041@student.changwon.ac.kr::b371c038-3bc4-42bc-80e3-82dab3c15345" providerId="AD" clId="Web-{9BDF81A5-3480-0125-AB06-ED8167A3E9A0}" dt="2022-01-20T07:07:17.697" v="391"/>
          <ac:picMkLst>
            <pc:docMk/>
            <pc:sldMk cId="1537860103" sldId="289"/>
            <ac:picMk id="9" creationId="{97632BA6-979B-428C-91EA-6FBB626F7D1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randwrite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ssd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1.071</c:v>
                </c:pt>
                <c:pt idx="1">
                  <c:v>1.0680000000000001</c:v>
                </c:pt>
                <c:pt idx="2">
                  <c:v>1.0860000000000001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9C-44ED-81FE-A165295086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tmpfs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888</c:v>
                </c:pt>
                <c:pt idx="1">
                  <c:v>873</c:v>
                </c:pt>
                <c:pt idx="2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9C-44ED-81FE-A1652950867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66486816"/>
        <c:axId val="2066464352"/>
      </c:barChart>
      <c:catAx>
        <c:axId val="206648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66464352"/>
        <c:crosses val="autoZero"/>
        <c:auto val="1"/>
        <c:lblAlgn val="ctr"/>
        <c:lblOffset val="100"/>
        <c:noMultiLvlLbl val="0"/>
      </c:catAx>
      <c:valAx>
        <c:axId val="206646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66486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randread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ssd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15.2</c:v>
                </c:pt>
                <c:pt idx="1">
                  <c:v>15.3</c:v>
                </c:pt>
                <c:pt idx="2">
                  <c:v>14.6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34-4397-AC76-75E824E11B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tmpfs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1501</c:v>
                </c:pt>
                <c:pt idx="1">
                  <c:v>1492</c:v>
                </c:pt>
                <c:pt idx="2">
                  <c:v>1485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34-4397-AC76-75E824E11B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945513280"/>
        <c:axId val="1945514944"/>
      </c:barChart>
      <c:catAx>
        <c:axId val="194551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5514944"/>
        <c:crosses val="autoZero"/>
        <c:auto val="1"/>
        <c:lblAlgn val="ctr"/>
        <c:lblOffset val="100"/>
        <c:noMultiLvlLbl val="0"/>
      </c:catAx>
      <c:valAx>
        <c:axId val="194551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551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9DEA-9CF8-4959-9295-B32940863C1C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F377-0814-42D2-AAC0-CB43F8F02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833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12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854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237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787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560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532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231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377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48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6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76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642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502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70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165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91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8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535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278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35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80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F4D2-9DA2-4456-BDAC-0C95F96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391"/>
            <a:ext cx="9144000" cy="1209895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F412-1603-48C8-AD97-1D748BA0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362"/>
            <a:ext cx="9144000" cy="6118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FB58E-A703-4848-846F-03CED39F1239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F80E-DD2D-404B-97AD-73C2984CE41B}"/>
              </a:ext>
            </a:extLst>
          </p:cNvPr>
          <p:cNvSpPr/>
          <p:nvPr userDrawn="1"/>
        </p:nvSpPr>
        <p:spPr>
          <a:xfrm>
            <a:off x="0" y="6500552"/>
            <a:ext cx="12192000" cy="35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77CA-9C56-4DC2-8C94-0A09B5ED7B51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5EC2-8DF7-4930-9350-8DD4698D7B0A}"/>
              </a:ext>
            </a:extLst>
          </p:cNvPr>
          <p:cNvSpPr/>
          <p:nvPr userDrawn="1"/>
        </p:nvSpPr>
        <p:spPr>
          <a:xfrm>
            <a:off x="-2773" y="6511647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A9910-FC87-4A7F-B8C9-921C46B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75519"/>
            <a:ext cx="11694084" cy="8423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B284-CB50-41C4-B8BB-3C1E8DB6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lvl1pPr>
            <a:lvl2pPr marL="540000">
              <a:lnSpc>
                <a:spcPct val="150000"/>
              </a:lnSpc>
              <a:spcBef>
                <a:spcPts val="0"/>
              </a:spcBef>
              <a:defRPr sz="2000"/>
            </a:lvl2pPr>
            <a:lvl3pPr marL="1080000"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4CCB-477F-46F6-9ADC-AE26F7E9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7498-5DB3-46DD-89BF-B3C0C7D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C9B3D-D79A-428E-898C-A0D4B8CF1E2A}"/>
              </a:ext>
            </a:extLst>
          </p:cNvPr>
          <p:cNvSpPr/>
          <p:nvPr userDrawn="1"/>
        </p:nvSpPr>
        <p:spPr>
          <a:xfrm rot="16200000">
            <a:off x="-172221" y="836162"/>
            <a:ext cx="842356" cy="121069"/>
          </a:xfrm>
          <a:prstGeom prst="rect">
            <a:avLst/>
          </a:prstGeom>
          <a:solidFill>
            <a:srgbClr val="A9D8B7"/>
          </a:solidFill>
          <a:ln>
            <a:solidFill>
              <a:srgbClr val="A9D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2CFA-745A-429B-9863-770CBF9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C797-E786-4AA4-9C02-8FC3C65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2BF13-77D1-4EEC-BEBB-DB388C7E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B1AD-80CD-49B4-B962-7B85E5C2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79EE-68F6-415E-88C4-9DD82BBD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evelopers.google.com/android/images#rav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topjohnwu/magisk-files/raw/b368d20076a30879ccd289b8a4766ba3b88da547/app-debug.apk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9504"/>
            <a:ext cx="9144000" cy="1209895"/>
          </a:xfrm>
        </p:spPr>
        <p:txBody>
          <a:bodyPr/>
          <a:lstStyle/>
          <a:p>
            <a:r>
              <a:rPr lang="en-US" altLang="ko-KR">
                <a:ea typeface="맑은 고딕"/>
              </a:rPr>
              <a:t>On-Device Training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Changwon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32A7-70E0-4E5F-BB30-82F2578B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사용 결과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782CC-C579-4843-863D-4C2B77807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를 사용하여 샘플을 저장하고</a:t>
            </a:r>
            <a:r>
              <a:rPr lang="en-US" altLang="ko-KR" dirty="0"/>
              <a:t>, </a:t>
            </a:r>
            <a:r>
              <a:rPr lang="ko-KR" altLang="en-US" dirty="0" err="1"/>
              <a:t>셔플을</a:t>
            </a:r>
            <a:r>
              <a:rPr lang="ko-KR" altLang="en-US" dirty="0"/>
              <a:t> 적용하여 학습을 진행함</a:t>
            </a:r>
            <a:endParaRPr lang="en-US" altLang="ko-KR" dirty="0"/>
          </a:p>
          <a:p>
            <a:r>
              <a:rPr lang="ko-KR" altLang="en-US" dirty="0"/>
              <a:t>다른 방법들처럼 각 클래스별 </a:t>
            </a:r>
            <a:r>
              <a:rPr lang="en-US" altLang="ko-KR" dirty="0"/>
              <a:t>100</a:t>
            </a:r>
            <a:r>
              <a:rPr lang="ko-KR" altLang="en-US" dirty="0"/>
              <a:t>장의 샘플로 학습 진행</a:t>
            </a:r>
            <a:endParaRPr lang="en-US" altLang="ko-KR" dirty="0"/>
          </a:p>
          <a:p>
            <a:pPr lvl="1"/>
            <a:r>
              <a:rPr lang="ko-KR" altLang="en-US" dirty="0"/>
              <a:t>개선한 파일 입출력 방식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초 가량 소요 </a:t>
            </a:r>
            <a:r>
              <a:rPr lang="en-US" altLang="ko-KR" dirty="0"/>
              <a:t>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X)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를 사용하는 방식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분 </a:t>
            </a:r>
            <a:r>
              <a:rPr lang="en-US" altLang="ko-KR" dirty="0">
                <a:solidFill>
                  <a:srgbClr val="FF0000"/>
                </a:solidFill>
              </a:rPr>
              <a:t>50</a:t>
            </a:r>
            <a:r>
              <a:rPr lang="ko-KR" altLang="en-US" dirty="0"/>
              <a:t>초 가량 소요</a:t>
            </a:r>
            <a:r>
              <a:rPr lang="en-US" altLang="ko-KR" dirty="0"/>
              <a:t>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r>
              <a:rPr lang="ko-KR" altLang="en-US" dirty="0"/>
              <a:t>기존의 어플리케이션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0.3</a:t>
            </a:r>
            <a:r>
              <a:rPr lang="ko-KR" altLang="en-US" dirty="0"/>
              <a:t>초 가량 소요</a:t>
            </a:r>
            <a:r>
              <a:rPr lang="en-US" altLang="ko-KR" dirty="0"/>
              <a:t>	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속도 문제 존재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98DC9-7A87-4EF6-9073-78219629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C6301A-C5DF-4BAA-8DB7-5FC5D5A0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000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DB  </a:t>
            </a:r>
          </a:p>
          <a:p>
            <a:r>
              <a:rPr lang="ko-KR" altLang="en-US" dirty="0" err="1"/>
              <a:t>셔플</a:t>
            </a:r>
            <a:r>
              <a:rPr lang="ko-KR" altLang="en-US" dirty="0"/>
              <a:t> 기능 추가 </a:t>
            </a:r>
            <a:r>
              <a:rPr lang="en-US" altLang="ko-KR" dirty="0"/>
              <a:t>– </a:t>
            </a:r>
            <a:r>
              <a:rPr lang="ko-KR" altLang="en-US" dirty="0"/>
              <a:t>파일 입출력</a:t>
            </a:r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RAM Disk &amp;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생성 및 삭제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Rooting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86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6EAC5-6417-4E11-B0A3-13CC3A7D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방식 변경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DD4BC-F1EB-40BD-B2FE-D098FA325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 err="1"/>
              <a:t>RandomAccessFile</a:t>
            </a:r>
            <a:r>
              <a:rPr lang="en-US" altLang="ko-KR" dirty="0"/>
              <a:t> </a:t>
            </a:r>
            <a:r>
              <a:rPr lang="ko-KR" altLang="en-US" dirty="0"/>
              <a:t>클래스를 사용하여 다음과 같이 저장</a:t>
            </a:r>
            <a:endParaRPr lang="en-US" altLang="ko-KR" dirty="0"/>
          </a:p>
          <a:p>
            <a:pPr lvl="1"/>
            <a:r>
              <a:rPr lang="ko-KR" altLang="en-US" dirty="0"/>
              <a:t>데이터의 크기가 샘플별로 다르기 때문에</a:t>
            </a:r>
            <a:r>
              <a:rPr lang="en-US" altLang="ko-KR" dirty="0"/>
              <a:t> </a:t>
            </a:r>
            <a:r>
              <a:rPr lang="ko-KR" altLang="en-US" dirty="0"/>
              <a:t>충분한 사이즈 </a:t>
            </a:r>
            <a:r>
              <a:rPr lang="en-US" altLang="ko-KR" dirty="0"/>
              <a:t>400,000</a:t>
            </a:r>
            <a:r>
              <a:rPr lang="ko-KR" altLang="en-US" dirty="0"/>
              <a:t>을 측정하였음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AAEC8-C8DA-4621-A9B1-E740B971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BD0BD3-9D42-4D37-B3D9-04A0D88C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12E626D-0097-4C7C-97C5-05AD505CD955}"/>
              </a:ext>
            </a:extLst>
          </p:cNvPr>
          <p:cNvSpPr/>
          <p:nvPr/>
        </p:nvSpPr>
        <p:spPr>
          <a:xfrm>
            <a:off x="2921098" y="3161372"/>
            <a:ext cx="5467185" cy="33585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77A0DB-E020-4693-9AC9-BCBC62A453F7}"/>
              </a:ext>
            </a:extLst>
          </p:cNvPr>
          <p:cNvSpPr/>
          <p:nvPr/>
        </p:nvSpPr>
        <p:spPr>
          <a:xfrm>
            <a:off x="3341535" y="3466282"/>
            <a:ext cx="342669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      	Data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AF385D-940F-4890-9812-9B07FFEF8982}"/>
              </a:ext>
            </a:extLst>
          </p:cNvPr>
          <p:cNvSpPr/>
          <p:nvPr/>
        </p:nvSpPr>
        <p:spPr>
          <a:xfrm>
            <a:off x="6768225" y="3466282"/>
            <a:ext cx="1246909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D0F6CA4-6885-4D12-B945-8AF9CBD72EF8}"/>
              </a:ext>
            </a:extLst>
          </p:cNvPr>
          <p:cNvSpPr/>
          <p:nvPr/>
        </p:nvSpPr>
        <p:spPr>
          <a:xfrm>
            <a:off x="3341535" y="4228014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1B6E9FA-269C-4FB0-8791-D5C1A4A5EDF7}"/>
              </a:ext>
            </a:extLst>
          </p:cNvPr>
          <p:cNvSpPr/>
          <p:nvPr/>
        </p:nvSpPr>
        <p:spPr>
          <a:xfrm>
            <a:off x="6611209" y="4228014"/>
            <a:ext cx="1403926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79ABAC2-B62B-460F-B543-60E797BF44A3}"/>
              </a:ext>
            </a:extLst>
          </p:cNvPr>
          <p:cNvSpPr/>
          <p:nvPr/>
        </p:nvSpPr>
        <p:spPr>
          <a:xfrm>
            <a:off x="3341535" y="4986031"/>
            <a:ext cx="3565237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A4553AE-ADF7-4D9D-BBFC-311C8BA888BE}"/>
              </a:ext>
            </a:extLst>
          </p:cNvPr>
          <p:cNvSpPr/>
          <p:nvPr/>
        </p:nvSpPr>
        <p:spPr>
          <a:xfrm>
            <a:off x="6906772" y="4986031"/>
            <a:ext cx="1108362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E2C69CD-4343-4D4C-90B4-A991E6D444AC}"/>
              </a:ext>
            </a:extLst>
          </p:cNvPr>
          <p:cNvSpPr/>
          <p:nvPr/>
        </p:nvSpPr>
        <p:spPr>
          <a:xfrm>
            <a:off x="3341535" y="5994873"/>
            <a:ext cx="386080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BC690E6-8BDD-4674-B736-96A71B4D4B2A}"/>
              </a:ext>
            </a:extLst>
          </p:cNvPr>
          <p:cNvSpPr/>
          <p:nvPr/>
        </p:nvSpPr>
        <p:spPr>
          <a:xfrm>
            <a:off x="7202336" y="5994873"/>
            <a:ext cx="812798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989DDF-BD3D-4174-829E-973E4584676E}"/>
              </a:ext>
            </a:extLst>
          </p:cNvPr>
          <p:cNvSpPr txBox="1"/>
          <p:nvPr/>
        </p:nvSpPr>
        <p:spPr>
          <a:xfrm>
            <a:off x="3169001" y="3907239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</a:t>
            </a:r>
            <a:endParaRPr lang="ko-KR" altLang="en-US" sz="15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B3ECA-3606-406E-B8F1-CE2A278F8B1A}"/>
              </a:ext>
            </a:extLst>
          </p:cNvPr>
          <p:cNvSpPr txBox="1"/>
          <p:nvPr/>
        </p:nvSpPr>
        <p:spPr>
          <a:xfrm>
            <a:off x="2836308" y="2714714"/>
            <a:ext cx="1536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File</a:t>
            </a:r>
            <a:endParaRPr lang="ko-KR" altLang="en-US" sz="25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9BBFCCA-8087-47B6-A092-9D7BA3362046}"/>
              </a:ext>
            </a:extLst>
          </p:cNvPr>
          <p:cNvSpPr/>
          <p:nvPr/>
        </p:nvSpPr>
        <p:spPr>
          <a:xfrm>
            <a:off x="5608139" y="5540173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D125FEE-D3B7-4155-B2AC-01731961BD63}"/>
              </a:ext>
            </a:extLst>
          </p:cNvPr>
          <p:cNvSpPr/>
          <p:nvPr/>
        </p:nvSpPr>
        <p:spPr>
          <a:xfrm>
            <a:off x="5608139" y="5767523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AE8EB4-4DBD-4BF8-B331-F0D1474AEB57}"/>
              </a:ext>
            </a:extLst>
          </p:cNvPr>
          <p:cNvSpPr txBox="1"/>
          <p:nvPr/>
        </p:nvSpPr>
        <p:spPr>
          <a:xfrm>
            <a:off x="7272528" y="3945136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799,999</a:t>
            </a:r>
            <a:endParaRPr lang="ko-KR" altLang="en-US" sz="15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499363-DEB5-493E-8F39-77BFA55A8E65}"/>
              </a:ext>
            </a:extLst>
          </p:cNvPr>
          <p:cNvSpPr txBox="1"/>
          <p:nvPr/>
        </p:nvSpPr>
        <p:spPr>
          <a:xfrm>
            <a:off x="3169001" y="3138904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13291F-49EA-4CBD-AF17-5557EAD9C818}"/>
              </a:ext>
            </a:extLst>
          </p:cNvPr>
          <p:cNvSpPr txBox="1"/>
          <p:nvPr/>
        </p:nvSpPr>
        <p:spPr>
          <a:xfrm>
            <a:off x="3169001" y="4678587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800,000</a:t>
            </a:r>
            <a:endParaRPr lang="ko-KR" altLang="en-US" sz="15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076ACF-7B68-469A-B332-401D97E078A3}"/>
              </a:ext>
            </a:extLst>
          </p:cNvPr>
          <p:cNvSpPr txBox="1"/>
          <p:nvPr/>
        </p:nvSpPr>
        <p:spPr>
          <a:xfrm>
            <a:off x="3169001" y="5700146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 *(n – 1)</a:t>
            </a:r>
            <a:endParaRPr lang="ko-KR" altLang="en-US" sz="15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B0FA918-714F-4238-89DB-DDF68932B5FD}"/>
              </a:ext>
            </a:extLst>
          </p:cNvPr>
          <p:cNvSpPr txBox="1"/>
          <p:nvPr/>
        </p:nvSpPr>
        <p:spPr>
          <a:xfrm>
            <a:off x="6840639" y="5701511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(400,000*n) - 1</a:t>
            </a:r>
            <a:endParaRPr lang="ko-KR" altLang="en-US" sz="15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44433CA-7025-412C-AD61-894662C20F0C}"/>
              </a:ext>
            </a:extLst>
          </p:cNvPr>
          <p:cNvSpPr txBox="1"/>
          <p:nvPr/>
        </p:nvSpPr>
        <p:spPr>
          <a:xfrm>
            <a:off x="7184784" y="4703153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1199,999</a:t>
            </a:r>
            <a:endParaRPr lang="ko-KR" altLang="en-US" sz="15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D57EC9-B089-490F-8F11-6531E6A51017}"/>
              </a:ext>
            </a:extLst>
          </p:cNvPr>
          <p:cNvSpPr txBox="1"/>
          <p:nvPr/>
        </p:nvSpPr>
        <p:spPr>
          <a:xfrm>
            <a:off x="7272528" y="3161372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399,999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06160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2032C-E9A0-41ED-8F76-85A19F59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방식 변경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912F6-82E0-41CB-B1A9-3FF7B8839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에서와 같이 샘플 수 만큼의 </a:t>
            </a:r>
            <a:r>
              <a:rPr lang="en-US" altLang="ko-KR" dirty="0"/>
              <a:t>int</a:t>
            </a:r>
            <a:r>
              <a:rPr lang="ko-KR" altLang="en-US" dirty="0"/>
              <a:t>를 </a:t>
            </a:r>
            <a:r>
              <a:rPr lang="en-US" altLang="ko-KR" dirty="0" err="1"/>
              <a:t>ArrayList</a:t>
            </a:r>
            <a:r>
              <a:rPr lang="ko-KR" altLang="en-US" dirty="0"/>
              <a:t>에 저장 후 </a:t>
            </a:r>
            <a:r>
              <a:rPr lang="ko-KR" altLang="en-US" dirty="0" err="1"/>
              <a:t>셔플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 err="1"/>
              <a:t>ArrayList</a:t>
            </a:r>
            <a:r>
              <a:rPr lang="ko-KR" altLang="en-US" dirty="0"/>
              <a:t>의 순서대로 샘플을 꺼내서 차례로 학습하는 방법 사용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DFE20-8B0B-4A78-A249-729097F7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BC1DA1-EA24-4680-B100-F7791CC6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2A8DEF-8C99-49A3-9BBA-ABC0BA051E3F}"/>
              </a:ext>
            </a:extLst>
          </p:cNvPr>
          <p:cNvSpPr/>
          <p:nvPr/>
        </p:nvSpPr>
        <p:spPr>
          <a:xfrm>
            <a:off x="163677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873581-C2D8-41F8-B85D-7E7445CE67D0}"/>
              </a:ext>
            </a:extLst>
          </p:cNvPr>
          <p:cNvSpPr/>
          <p:nvPr/>
        </p:nvSpPr>
        <p:spPr>
          <a:xfrm>
            <a:off x="229514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1997DF-A203-4210-936F-548B049167F0}"/>
              </a:ext>
            </a:extLst>
          </p:cNvPr>
          <p:cNvSpPr/>
          <p:nvPr/>
        </p:nvSpPr>
        <p:spPr>
          <a:xfrm>
            <a:off x="295351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4825345-507D-4CD6-A4C4-F6576587538F}"/>
              </a:ext>
            </a:extLst>
          </p:cNvPr>
          <p:cNvSpPr/>
          <p:nvPr/>
        </p:nvSpPr>
        <p:spPr>
          <a:xfrm>
            <a:off x="361188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B7644E-FFC3-419D-B008-99CC30A143E4}"/>
              </a:ext>
            </a:extLst>
          </p:cNvPr>
          <p:cNvSpPr/>
          <p:nvPr/>
        </p:nvSpPr>
        <p:spPr>
          <a:xfrm>
            <a:off x="4270248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49B4FE-1DD6-4E78-948D-B2641F05DFA1}"/>
              </a:ext>
            </a:extLst>
          </p:cNvPr>
          <p:cNvSpPr/>
          <p:nvPr/>
        </p:nvSpPr>
        <p:spPr>
          <a:xfrm>
            <a:off x="492861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58848E-D849-4D85-9FD5-DF5AEECD1E14}"/>
              </a:ext>
            </a:extLst>
          </p:cNvPr>
          <p:cNvSpPr/>
          <p:nvPr/>
        </p:nvSpPr>
        <p:spPr>
          <a:xfrm>
            <a:off x="558698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D10977D-499D-4FFC-9BC4-01A718BFDB36}"/>
              </a:ext>
            </a:extLst>
          </p:cNvPr>
          <p:cNvSpPr/>
          <p:nvPr/>
        </p:nvSpPr>
        <p:spPr>
          <a:xfrm>
            <a:off x="624535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334662E-6F44-47FB-A062-DE43A4D404EA}"/>
              </a:ext>
            </a:extLst>
          </p:cNvPr>
          <p:cNvSpPr/>
          <p:nvPr/>
        </p:nvSpPr>
        <p:spPr>
          <a:xfrm>
            <a:off x="690372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3A1056-AD8E-46C8-8637-249D36CA4179}"/>
              </a:ext>
            </a:extLst>
          </p:cNvPr>
          <p:cNvSpPr/>
          <p:nvPr/>
        </p:nvSpPr>
        <p:spPr>
          <a:xfrm>
            <a:off x="869469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2CD81E0-93D4-4A21-A91E-9CC42AABA71F}"/>
              </a:ext>
            </a:extLst>
          </p:cNvPr>
          <p:cNvSpPr/>
          <p:nvPr/>
        </p:nvSpPr>
        <p:spPr>
          <a:xfrm>
            <a:off x="935306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5A992F1-A4F2-41BE-9ED2-16AF5DF78851}"/>
              </a:ext>
            </a:extLst>
          </p:cNvPr>
          <p:cNvSpPr/>
          <p:nvPr/>
        </p:nvSpPr>
        <p:spPr>
          <a:xfrm>
            <a:off x="7808300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D7E47F6-0431-43DD-B560-7B8517BA490E}"/>
              </a:ext>
            </a:extLst>
          </p:cNvPr>
          <p:cNvSpPr/>
          <p:nvPr/>
        </p:nvSpPr>
        <p:spPr>
          <a:xfrm>
            <a:off x="8091764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98E7C8E-4063-423F-986F-F26A0AC03262}"/>
              </a:ext>
            </a:extLst>
          </p:cNvPr>
          <p:cNvSpPr/>
          <p:nvPr/>
        </p:nvSpPr>
        <p:spPr>
          <a:xfrm>
            <a:off x="8375228" y="362438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FF48FD45-D228-4585-986B-49A8CF6CF2F0}"/>
              </a:ext>
            </a:extLst>
          </p:cNvPr>
          <p:cNvSpPr/>
          <p:nvPr/>
        </p:nvSpPr>
        <p:spPr>
          <a:xfrm>
            <a:off x="5349240" y="4206142"/>
            <a:ext cx="237744" cy="95633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0075A6-1010-422D-9792-BD2F7A3F19E6}"/>
              </a:ext>
            </a:extLst>
          </p:cNvPr>
          <p:cNvSpPr txBox="1"/>
          <p:nvPr/>
        </p:nvSpPr>
        <p:spPr>
          <a:xfrm>
            <a:off x="4794503" y="4526479"/>
            <a:ext cx="158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셔플</a:t>
            </a:r>
            <a:r>
              <a:rPr lang="ko-KR" altLang="en-US" dirty="0"/>
              <a:t>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7A4515-CEDA-49AE-B751-6260944AEF1D}"/>
              </a:ext>
            </a:extLst>
          </p:cNvPr>
          <p:cNvSpPr/>
          <p:nvPr/>
        </p:nvSpPr>
        <p:spPr>
          <a:xfrm>
            <a:off x="163677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B4DBA34-A197-4318-9C27-5EF9057DA448}"/>
              </a:ext>
            </a:extLst>
          </p:cNvPr>
          <p:cNvSpPr/>
          <p:nvPr/>
        </p:nvSpPr>
        <p:spPr>
          <a:xfrm>
            <a:off x="229514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8BA844C-9E11-48E5-9ABC-C9FD6EE669B7}"/>
              </a:ext>
            </a:extLst>
          </p:cNvPr>
          <p:cNvSpPr/>
          <p:nvPr/>
        </p:nvSpPr>
        <p:spPr>
          <a:xfrm>
            <a:off x="295351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6EDF33F-C4E9-409B-89AD-5A93EAA31C94}"/>
              </a:ext>
            </a:extLst>
          </p:cNvPr>
          <p:cNvSpPr/>
          <p:nvPr/>
        </p:nvSpPr>
        <p:spPr>
          <a:xfrm>
            <a:off x="361188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28449A8-DD4E-4B78-A70E-616F2E06BA45}"/>
              </a:ext>
            </a:extLst>
          </p:cNvPr>
          <p:cNvSpPr/>
          <p:nvPr/>
        </p:nvSpPr>
        <p:spPr>
          <a:xfrm>
            <a:off x="4270248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79B9810-3898-4B49-83C6-09E1BE25ED44}"/>
              </a:ext>
            </a:extLst>
          </p:cNvPr>
          <p:cNvSpPr/>
          <p:nvPr/>
        </p:nvSpPr>
        <p:spPr>
          <a:xfrm>
            <a:off x="492861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9E7BAD1-DDE9-462D-BA2E-E63579CDAB17}"/>
              </a:ext>
            </a:extLst>
          </p:cNvPr>
          <p:cNvSpPr/>
          <p:nvPr/>
        </p:nvSpPr>
        <p:spPr>
          <a:xfrm>
            <a:off x="558698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1F87E95-8CB6-40C6-B952-D5AE539FE1C2}"/>
              </a:ext>
            </a:extLst>
          </p:cNvPr>
          <p:cNvSpPr/>
          <p:nvPr/>
        </p:nvSpPr>
        <p:spPr>
          <a:xfrm>
            <a:off x="624535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88E3097-00A1-409D-9F6B-2739FF19287E}"/>
              </a:ext>
            </a:extLst>
          </p:cNvPr>
          <p:cNvSpPr/>
          <p:nvPr/>
        </p:nvSpPr>
        <p:spPr>
          <a:xfrm>
            <a:off x="690372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84E27E-DD7E-4EF8-879F-31D129F7B514}"/>
              </a:ext>
            </a:extLst>
          </p:cNvPr>
          <p:cNvSpPr/>
          <p:nvPr/>
        </p:nvSpPr>
        <p:spPr>
          <a:xfrm>
            <a:off x="869469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5468F28-C20A-4CE6-ABCF-BADABCFECEDB}"/>
              </a:ext>
            </a:extLst>
          </p:cNvPr>
          <p:cNvSpPr/>
          <p:nvPr/>
        </p:nvSpPr>
        <p:spPr>
          <a:xfrm>
            <a:off x="935306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B03C978-090C-434D-B1E6-7258982A5A85}"/>
              </a:ext>
            </a:extLst>
          </p:cNvPr>
          <p:cNvSpPr/>
          <p:nvPr/>
        </p:nvSpPr>
        <p:spPr>
          <a:xfrm>
            <a:off x="7808300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AA371C1-9B0F-47BD-9531-68F2B811AB0F}"/>
              </a:ext>
            </a:extLst>
          </p:cNvPr>
          <p:cNvSpPr/>
          <p:nvPr/>
        </p:nvSpPr>
        <p:spPr>
          <a:xfrm>
            <a:off x="8091764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89563AC-01A4-41AE-A416-BC1E5C3D02C1}"/>
              </a:ext>
            </a:extLst>
          </p:cNvPr>
          <p:cNvSpPr/>
          <p:nvPr/>
        </p:nvSpPr>
        <p:spPr>
          <a:xfrm>
            <a:off x="8375228" y="571318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44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F9EA0-F42D-4EE8-AD02-5119C1C3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방식 변경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8D51F-6D4E-4C8D-B13E-1506F92E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26B9C8-F9CC-438C-B8ED-4D50AB7B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07473E-EC7B-480A-9662-86C345B15003}"/>
              </a:ext>
            </a:extLst>
          </p:cNvPr>
          <p:cNvSpPr/>
          <p:nvPr/>
        </p:nvSpPr>
        <p:spPr>
          <a:xfrm>
            <a:off x="6255233" y="2038763"/>
            <a:ext cx="5467185" cy="33585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BA4CA5-8A03-480E-A655-FBFB166519E1}"/>
              </a:ext>
            </a:extLst>
          </p:cNvPr>
          <p:cNvSpPr/>
          <p:nvPr/>
        </p:nvSpPr>
        <p:spPr>
          <a:xfrm>
            <a:off x="6675670" y="2343673"/>
            <a:ext cx="342669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      	Data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3A5BE4-4565-470A-916C-AC4136FD5742}"/>
              </a:ext>
            </a:extLst>
          </p:cNvPr>
          <p:cNvSpPr/>
          <p:nvPr/>
        </p:nvSpPr>
        <p:spPr>
          <a:xfrm>
            <a:off x="10102360" y="2343673"/>
            <a:ext cx="1246909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7B8D52-FF34-44CD-AAAB-678801CBC8FF}"/>
              </a:ext>
            </a:extLst>
          </p:cNvPr>
          <p:cNvSpPr/>
          <p:nvPr/>
        </p:nvSpPr>
        <p:spPr>
          <a:xfrm>
            <a:off x="6675670" y="3105405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829D35-5A6D-41DA-AC87-45CA8CBBB53F}"/>
              </a:ext>
            </a:extLst>
          </p:cNvPr>
          <p:cNvSpPr/>
          <p:nvPr/>
        </p:nvSpPr>
        <p:spPr>
          <a:xfrm>
            <a:off x="9945344" y="3105405"/>
            <a:ext cx="1403926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1875DB-C4CB-457F-A7F9-743B3E75187B}"/>
              </a:ext>
            </a:extLst>
          </p:cNvPr>
          <p:cNvSpPr/>
          <p:nvPr/>
        </p:nvSpPr>
        <p:spPr>
          <a:xfrm>
            <a:off x="6675670" y="3863422"/>
            <a:ext cx="3565237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6C1FA2-0994-4871-BA3F-638EE0B20D42}"/>
              </a:ext>
            </a:extLst>
          </p:cNvPr>
          <p:cNvSpPr/>
          <p:nvPr/>
        </p:nvSpPr>
        <p:spPr>
          <a:xfrm>
            <a:off x="10240907" y="3863422"/>
            <a:ext cx="1108362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CD03D3-BB2F-4C6D-B1F9-56C1AB0518DE}"/>
              </a:ext>
            </a:extLst>
          </p:cNvPr>
          <p:cNvSpPr/>
          <p:nvPr/>
        </p:nvSpPr>
        <p:spPr>
          <a:xfrm>
            <a:off x="6675670" y="4872264"/>
            <a:ext cx="386080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CCA358-BBF5-4F6C-83EA-00232724BE2F}"/>
              </a:ext>
            </a:extLst>
          </p:cNvPr>
          <p:cNvSpPr/>
          <p:nvPr/>
        </p:nvSpPr>
        <p:spPr>
          <a:xfrm>
            <a:off x="10536471" y="4872264"/>
            <a:ext cx="812798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46777E-DF76-4DD2-B879-F70A33DD3375}"/>
              </a:ext>
            </a:extLst>
          </p:cNvPr>
          <p:cNvSpPr txBox="1"/>
          <p:nvPr/>
        </p:nvSpPr>
        <p:spPr>
          <a:xfrm>
            <a:off x="6503136" y="2784630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</a:t>
            </a:r>
            <a:endParaRPr lang="ko-KR" altLang="en-US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611E41-3B95-4ADA-A5D0-E9D8CA9D0EA6}"/>
              </a:ext>
            </a:extLst>
          </p:cNvPr>
          <p:cNvSpPr txBox="1"/>
          <p:nvPr/>
        </p:nvSpPr>
        <p:spPr>
          <a:xfrm>
            <a:off x="6170443" y="1592105"/>
            <a:ext cx="1536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File</a:t>
            </a:r>
            <a:endParaRPr lang="ko-KR" altLang="en-US" sz="25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31B2E04-C45D-458A-8C14-C864635F062A}"/>
              </a:ext>
            </a:extLst>
          </p:cNvPr>
          <p:cNvSpPr/>
          <p:nvPr/>
        </p:nvSpPr>
        <p:spPr>
          <a:xfrm>
            <a:off x="8942274" y="4417564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A3555CD-7F96-4905-8E06-E96838D4A601}"/>
              </a:ext>
            </a:extLst>
          </p:cNvPr>
          <p:cNvSpPr/>
          <p:nvPr/>
        </p:nvSpPr>
        <p:spPr>
          <a:xfrm>
            <a:off x="8942274" y="4644914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3DB041-3FFC-4412-9044-5C7D38535E96}"/>
              </a:ext>
            </a:extLst>
          </p:cNvPr>
          <p:cNvSpPr txBox="1"/>
          <p:nvPr/>
        </p:nvSpPr>
        <p:spPr>
          <a:xfrm>
            <a:off x="10606663" y="2822527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799,999</a:t>
            </a:r>
            <a:endParaRPr lang="ko-KR" altLang="en-US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EC2C22-D1F3-467C-83AC-7DAF33729B00}"/>
              </a:ext>
            </a:extLst>
          </p:cNvPr>
          <p:cNvSpPr txBox="1"/>
          <p:nvPr/>
        </p:nvSpPr>
        <p:spPr>
          <a:xfrm>
            <a:off x="6503136" y="2016295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FF1AD1-6E93-4917-BBE7-2DC9B8A31DEE}"/>
              </a:ext>
            </a:extLst>
          </p:cNvPr>
          <p:cNvSpPr txBox="1"/>
          <p:nvPr/>
        </p:nvSpPr>
        <p:spPr>
          <a:xfrm>
            <a:off x="6503136" y="3555978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800,000</a:t>
            </a:r>
            <a:endParaRPr lang="ko-KR" altLang="en-US" sz="1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A08D83-B9A3-4076-9855-AA73A22FB32C}"/>
              </a:ext>
            </a:extLst>
          </p:cNvPr>
          <p:cNvSpPr txBox="1"/>
          <p:nvPr/>
        </p:nvSpPr>
        <p:spPr>
          <a:xfrm>
            <a:off x="6503136" y="4577537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 *(n – 1)</a:t>
            </a:r>
            <a:endParaRPr lang="ko-KR" altLang="en-US" sz="1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DDAC8F-57FF-45FA-A3B5-E4945076673F}"/>
              </a:ext>
            </a:extLst>
          </p:cNvPr>
          <p:cNvSpPr txBox="1"/>
          <p:nvPr/>
        </p:nvSpPr>
        <p:spPr>
          <a:xfrm>
            <a:off x="10174774" y="4578902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(400,000*n) - 1</a:t>
            </a:r>
            <a:endParaRPr lang="ko-KR" altLang="en-US" sz="15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B8C415-7801-4721-8281-77447DFDCA87}"/>
              </a:ext>
            </a:extLst>
          </p:cNvPr>
          <p:cNvSpPr txBox="1"/>
          <p:nvPr/>
        </p:nvSpPr>
        <p:spPr>
          <a:xfrm>
            <a:off x="10518919" y="3580544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1199,999</a:t>
            </a:r>
            <a:endParaRPr lang="ko-KR" altLang="en-US" sz="1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A7A5DC-4DEC-41CE-A8F8-133BB29E0AFC}"/>
              </a:ext>
            </a:extLst>
          </p:cNvPr>
          <p:cNvSpPr txBox="1"/>
          <p:nvPr/>
        </p:nvSpPr>
        <p:spPr>
          <a:xfrm>
            <a:off x="10606663" y="2038763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399,999</a:t>
            </a:r>
            <a:endParaRPr lang="ko-KR" altLang="en-US" sz="15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E75761-1966-4D6C-931D-DEEC38F0AAD7}"/>
              </a:ext>
            </a:extLst>
          </p:cNvPr>
          <p:cNvSpPr/>
          <p:nvPr/>
        </p:nvSpPr>
        <p:spPr>
          <a:xfrm>
            <a:off x="502583" y="4545134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535C84-E356-4908-9B4F-8F88B80B41B0}"/>
              </a:ext>
            </a:extLst>
          </p:cNvPr>
          <p:cNvSpPr/>
          <p:nvPr/>
        </p:nvSpPr>
        <p:spPr>
          <a:xfrm>
            <a:off x="3772257" y="4545134"/>
            <a:ext cx="1403926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816554-FFB5-41A0-8157-52857E1A96F6}"/>
              </a:ext>
            </a:extLst>
          </p:cNvPr>
          <p:cNvSpPr txBox="1"/>
          <p:nvPr/>
        </p:nvSpPr>
        <p:spPr>
          <a:xfrm>
            <a:off x="330049" y="4224359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</a:t>
            </a:r>
            <a:endParaRPr lang="ko-KR" altLang="en-US" sz="15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3CD8D5-4967-47F3-B96A-82C9D3C723CF}"/>
              </a:ext>
            </a:extLst>
          </p:cNvPr>
          <p:cNvSpPr txBox="1"/>
          <p:nvPr/>
        </p:nvSpPr>
        <p:spPr>
          <a:xfrm>
            <a:off x="4408087" y="4227312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799,999</a:t>
            </a:r>
            <a:endParaRPr lang="ko-KR" altLang="en-US" sz="1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428190-BDB4-4BEB-950C-58844AD3EB4C}"/>
              </a:ext>
            </a:extLst>
          </p:cNvPr>
          <p:cNvSpPr txBox="1"/>
          <p:nvPr/>
        </p:nvSpPr>
        <p:spPr>
          <a:xfrm>
            <a:off x="182274" y="1855464"/>
            <a:ext cx="4479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1. </a:t>
            </a:r>
            <a:r>
              <a:rPr lang="en-US" altLang="ko-KR" sz="2000" dirty="0" err="1"/>
              <a:t>RandomAccessFile.seek</a:t>
            </a:r>
            <a:r>
              <a:rPr lang="en-US" altLang="ko-KR" sz="2000" dirty="0"/>
              <a:t>(n*400000)</a:t>
            </a:r>
            <a:endParaRPr lang="ko-KR" altLang="en-US" sz="2000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ABEA1479-CCBE-4917-81E2-4E18A2491314}"/>
              </a:ext>
            </a:extLst>
          </p:cNvPr>
          <p:cNvSpPr/>
          <p:nvPr/>
        </p:nvSpPr>
        <p:spPr>
          <a:xfrm rot="572853">
            <a:off x="3977425" y="2527537"/>
            <a:ext cx="2021863" cy="4504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포인터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420ACE-2708-4263-BFD7-5C14F09CC552}"/>
              </a:ext>
            </a:extLst>
          </p:cNvPr>
          <p:cNvSpPr txBox="1"/>
          <p:nvPr/>
        </p:nvSpPr>
        <p:spPr>
          <a:xfrm>
            <a:off x="216130" y="3151167"/>
            <a:ext cx="5614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en-US" altLang="ko-KR" sz="2000" dirty="0" err="1"/>
              <a:t>RandomAccessFile.read</a:t>
            </a:r>
            <a:r>
              <a:rPr lang="en-US" altLang="ko-KR" sz="2000" dirty="0"/>
              <a:t>(byte[400000])</a:t>
            </a:r>
            <a:endParaRPr lang="ko-KR" altLang="en-US" sz="2000" dirty="0"/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CC7311A3-A286-4C5B-8611-F2CC938FC0B8}"/>
              </a:ext>
            </a:extLst>
          </p:cNvPr>
          <p:cNvSpPr/>
          <p:nvPr/>
        </p:nvSpPr>
        <p:spPr>
          <a:xfrm rot="20865273">
            <a:off x="4115390" y="3704178"/>
            <a:ext cx="1938530" cy="400110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읽기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FE402E-9E7A-4E1F-943A-107F1E210615}"/>
              </a:ext>
            </a:extLst>
          </p:cNvPr>
          <p:cNvSpPr txBox="1"/>
          <p:nvPr/>
        </p:nvSpPr>
        <p:spPr>
          <a:xfrm>
            <a:off x="216130" y="5133632"/>
            <a:ext cx="587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3. </a:t>
            </a:r>
            <a:r>
              <a:rPr lang="en-US" altLang="ko-KR" sz="2000" dirty="0"/>
              <a:t>Data = String(byte[400000]).trim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21F9E63-1F50-445D-AFFE-C27A5689EB43}"/>
              </a:ext>
            </a:extLst>
          </p:cNvPr>
          <p:cNvSpPr/>
          <p:nvPr/>
        </p:nvSpPr>
        <p:spPr>
          <a:xfrm>
            <a:off x="502583" y="5690159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114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32A7-70E0-4E5F-BB30-82F2578B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</a:t>
            </a:r>
            <a:r>
              <a:rPr lang="ko-KR" altLang="en-US" dirty="0" err="1"/>
              <a:t>셔플</a:t>
            </a:r>
            <a:r>
              <a:rPr lang="ko-KR" altLang="en-US" dirty="0"/>
              <a:t> 사용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782CC-C579-4843-863D-4C2B77807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입출력에 </a:t>
            </a:r>
            <a:r>
              <a:rPr lang="ko-KR" altLang="en-US" dirty="0" err="1"/>
              <a:t>셔플을</a:t>
            </a:r>
            <a:r>
              <a:rPr lang="ko-KR" altLang="en-US" dirty="0"/>
              <a:t> 적용하여 학습을 진행함</a:t>
            </a:r>
            <a:endParaRPr lang="en-US" altLang="ko-KR" dirty="0"/>
          </a:p>
          <a:p>
            <a:r>
              <a:rPr lang="ko-KR" altLang="en-US" dirty="0"/>
              <a:t>다른 방법들처럼 각 클래스별 </a:t>
            </a:r>
            <a:r>
              <a:rPr lang="en-US" altLang="ko-KR" dirty="0"/>
              <a:t>100</a:t>
            </a:r>
            <a:r>
              <a:rPr lang="ko-KR" altLang="en-US" dirty="0"/>
              <a:t>장의 샘플로 학습 진행</a:t>
            </a:r>
            <a:endParaRPr lang="en-US" altLang="ko-KR" dirty="0"/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를 사용하는 방식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1</a:t>
            </a:r>
            <a:r>
              <a:rPr lang="ko-KR" altLang="en-US" dirty="0"/>
              <a:t>분 </a:t>
            </a:r>
            <a:r>
              <a:rPr lang="en-US" altLang="ko-KR" dirty="0"/>
              <a:t>50</a:t>
            </a:r>
            <a:r>
              <a:rPr lang="ko-KR" altLang="en-US" dirty="0"/>
              <a:t>초 가량 소요</a:t>
            </a:r>
            <a:r>
              <a:rPr lang="en-US" altLang="ko-KR" dirty="0"/>
              <a:t>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r>
              <a:rPr lang="ko-KR" altLang="en-US" dirty="0"/>
              <a:t>기존의 어플리케이션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0.3</a:t>
            </a:r>
            <a:r>
              <a:rPr lang="ko-KR" altLang="en-US" dirty="0"/>
              <a:t>초 가량 소요</a:t>
            </a:r>
            <a:r>
              <a:rPr lang="en-US" altLang="ko-KR" dirty="0"/>
              <a:t>	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r>
              <a:rPr lang="ko-KR" altLang="en-US" dirty="0" err="1"/>
              <a:t>셔플</a:t>
            </a:r>
            <a:r>
              <a:rPr lang="ko-KR" altLang="en-US" dirty="0"/>
              <a:t> 포함 파일 입출력 방식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>
                <a:solidFill>
                  <a:srgbClr val="FF0000"/>
                </a:solidFill>
              </a:rPr>
              <a:t>50</a:t>
            </a:r>
            <a:r>
              <a:rPr lang="ko-KR" altLang="en-US" dirty="0"/>
              <a:t>초 가량 소요</a:t>
            </a:r>
            <a:r>
              <a:rPr lang="en-US" altLang="ko-KR" dirty="0"/>
              <a:t>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소스코드 레벨에서의 최선의 개선이라고 판단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98DC9-7A87-4EF6-9073-78219629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C6301A-C5DF-4BAA-8DB7-5FC5D5A0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938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/>
              <a:t>RAM Disk &amp; </a:t>
            </a:r>
            <a:r>
              <a:rPr lang="en-US" altLang="ko-KR" dirty="0" err="1"/>
              <a:t>tmpfs</a:t>
            </a:r>
            <a:endParaRPr lang="en-US" altLang="ko-KR" dirty="0"/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생성 및 삭제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Rooting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216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374EC-8C19-47FF-B40C-783E6233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RAM Disk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838F3-CF16-41D7-B485-C8347D380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램 디스크</a:t>
            </a:r>
            <a:r>
              <a:rPr lang="en-US" altLang="ko-KR" b="1" dirty="0"/>
              <a:t>(RAM Disk), </a:t>
            </a:r>
            <a:r>
              <a:rPr lang="ko-KR" altLang="en-US" b="1" dirty="0"/>
              <a:t>램 드라이브</a:t>
            </a:r>
            <a:r>
              <a:rPr lang="en-US" altLang="ko-KR" b="1" dirty="0"/>
              <a:t>(RAM Drive)</a:t>
            </a:r>
            <a:r>
              <a:rPr lang="ko-KR" altLang="en-US" dirty="0"/>
              <a:t>는 디스크가 아닌 램</a:t>
            </a:r>
            <a:r>
              <a:rPr lang="en-US" altLang="ko-KR" dirty="0"/>
              <a:t>(DRAM, </a:t>
            </a:r>
            <a:r>
              <a:rPr lang="ko-KR" altLang="en-US" dirty="0"/>
              <a:t>플래시 등</a:t>
            </a:r>
            <a:r>
              <a:rPr lang="en-US" altLang="ko-KR" dirty="0"/>
              <a:t>)</a:t>
            </a:r>
            <a:r>
              <a:rPr lang="ko-KR" altLang="en-US" dirty="0"/>
              <a:t>을 이용하여 디스크 드라이브를 구현하는 방식으로 하드웨어 방식과 소프트웨어 방식이 존재</a:t>
            </a:r>
            <a:endParaRPr lang="en-US" altLang="ko-KR" dirty="0"/>
          </a:p>
          <a:p>
            <a:pPr lvl="1"/>
            <a:r>
              <a:rPr lang="ko-KR" altLang="en-US" dirty="0"/>
              <a:t>하드웨어 방식</a:t>
            </a:r>
            <a:r>
              <a:rPr lang="en-US" altLang="ko-KR" dirty="0"/>
              <a:t>: </a:t>
            </a:r>
            <a:r>
              <a:rPr lang="ko-KR" altLang="en-US" dirty="0"/>
              <a:t>휘발성의 </a:t>
            </a:r>
            <a:r>
              <a:rPr lang="ko-KR" altLang="en-US" dirty="0" err="1"/>
              <a:t>솔리스</a:t>
            </a:r>
            <a:r>
              <a:rPr lang="ko-KR" altLang="en-US" dirty="0"/>
              <a:t> </a:t>
            </a:r>
            <a:r>
              <a:rPr lang="ko-KR" altLang="en-US" dirty="0" err="1"/>
              <a:t>스테이트</a:t>
            </a:r>
            <a:r>
              <a:rPr lang="ko-KR" altLang="en-US" dirty="0"/>
              <a:t> 드라이브</a:t>
            </a:r>
            <a:endParaRPr lang="en-US" altLang="ko-KR" dirty="0"/>
          </a:p>
          <a:p>
            <a:pPr lvl="1"/>
            <a:r>
              <a:rPr lang="ko-KR" altLang="en-US" dirty="0"/>
              <a:t>소프트웨어 방식</a:t>
            </a:r>
            <a:r>
              <a:rPr lang="en-US" altLang="ko-KR" dirty="0"/>
              <a:t>: </a:t>
            </a:r>
            <a:r>
              <a:rPr lang="ko-KR" altLang="en-US" dirty="0"/>
              <a:t>램을 보조기억 장치로 활용하는 소프트웨어를 줄인 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기존의 기계적 방식의 디스크 드라이브에 비해 접근시간이 매우 짧음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61277-8E65-440E-BFA6-68894380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D11864-86DF-4988-B493-D5E8F172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78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61AD9-0E57-475B-996C-E2CF5E13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RAM Disk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19E60-BE8C-4A7A-A243-C42146923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RAM Disk</a:t>
            </a:r>
            <a:r>
              <a:rPr lang="ko-KR" altLang="en-US" dirty="0"/>
              <a:t>는 메모리를 기반으로 사용하기 때문에 </a:t>
            </a:r>
            <a:r>
              <a:rPr lang="en-US" altLang="ko-KR" dirty="0"/>
              <a:t>SSD </a:t>
            </a:r>
            <a:r>
              <a:rPr lang="ko-KR" altLang="en-US" dirty="0"/>
              <a:t>또는 </a:t>
            </a:r>
            <a:r>
              <a:rPr lang="en-US" altLang="ko-KR" dirty="0"/>
              <a:t>HDD</a:t>
            </a:r>
            <a:r>
              <a:rPr lang="ko-KR" altLang="en-US" dirty="0"/>
              <a:t>와 비교해서 상대적으로 빠름</a:t>
            </a:r>
            <a:endParaRPr lang="en-US" altLang="ko-KR" dirty="0"/>
          </a:p>
          <a:p>
            <a:r>
              <a:rPr lang="en-US" altLang="ko-KR" dirty="0"/>
              <a:t>RAM</a:t>
            </a:r>
            <a:r>
              <a:rPr lang="ko-KR" altLang="en-US" dirty="0"/>
              <a:t>은 휘발성 메모리이기 때문에 이를 기반으로 한 </a:t>
            </a:r>
            <a:r>
              <a:rPr lang="en-US" altLang="ko-KR" dirty="0"/>
              <a:t>RAM Disk</a:t>
            </a:r>
            <a:r>
              <a:rPr lang="ko-KR" altLang="en-US" dirty="0"/>
              <a:t>또한 전원이 꺼지면 모든 데이터가 삭제됨</a:t>
            </a:r>
            <a:endParaRPr lang="en-US" altLang="ko-KR" dirty="0"/>
          </a:p>
          <a:p>
            <a:pPr lvl="1"/>
            <a:r>
              <a:rPr lang="ko-KR" altLang="en-US" dirty="0"/>
              <a:t>이러한 문제에도 속도 측면에서 보조 기억장치와 크게 차이 나기 때문에 성능이 중요한 환경에서 사용됨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4E5CE-5BC9-48E4-B37D-31306C97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204EE2-C3B6-4F89-BE82-CE49665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34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89A21-F27A-496C-9E36-47FD9CB6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93421-7FA8-4B35-87F0-BBA77C7F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리눅스를 기반으로 램 디스크를 구성하는 유형은 두가지로 나뉨</a:t>
            </a:r>
            <a:endParaRPr lang="en-US" altLang="ko-KR" dirty="0"/>
          </a:p>
          <a:p>
            <a:pPr lvl="1"/>
            <a:r>
              <a:rPr lang="en-US" altLang="ko-KR" dirty="0" err="1"/>
              <a:t>ramfs</a:t>
            </a:r>
            <a:r>
              <a:rPr lang="en-US" altLang="ko-KR" dirty="0"/>
              <a:t> – </a:t>
            </a:r>
            <a:r>
              <a:rPr lang="ko-KR" altLang="en-US" dirty="0"/>
              <a:t>오래된 파일시스템 유형</a:t>
            </a:r>
            <a:r>
              <a:rPr lang="en-US" altLang="ko-KR" dirty="0"/>
              <a:t>, </a:t>
            </a:r>
            <a:r>
              <a:rPr lang="ko-KR" altLang="en-US" dirty="0"/>
              <a:t>사이즈를 지정하여 할당하기 어려움</a:t>
            </a:r>
            <a:r>
              <a:rPr lang="en-US" altLang="ko-KR" dirty="0"/>
              <a:t>(</a:t>
            </a:r>
            <a:r>
              <a:rPr lang="ko-KR" altLang="en-US" dirty="0"/>
              <a:t>최대 용량 초과하면 다운</a:t>
            </a:r>
            <a:r>
              <a:rPr lang="en-US" altLang="ko-KR" dirty="0"/>
              <a:t>)</a:t>
            </a:r>
          </a:p>
          <a:p>
            <a:pPr marL="311400" lvl="1" indent="0">
              <a:buNone/>
            </a:pPr>
            <a:r>
              <a:rPr lang="en-US" altLang="ko-KR" dirty="0"/>
              <a:t>	      </a:t>
            </a:r>
            <a:r>
              <a:rPr lang="ko-KR" altLang="en-US" dirty="0" err="1"/>
              <a:t>최근들어</a:t>
            </a:r>
            <a:r>
              <a:rPr lang="ko-KR" altLang="en-US" dirty="0"/>
              <a:t> 대부분 </a:t>
            </a:r>
            <a:r>
              <a:rPr lang="en-US" altLang="ko-KR" dirty="0" err="1"/>
              <a:t>tmpfs</a:t>
            </a:r>
            <a:r>
              <a:rPr lang="ko-KR" altLang="en-US" dirty="0"/>
              <a:t>로 대체되어지고 있음</a:t>
            </a:r>
            <a:r>
              <a:rPr lang="en-US" altLang="ko-KR" dirty="0"/>
              <a:t>, swap </a:t>
            </a:r>
            <a:r>
              <a:rPr lang="ko-KR" altLang="en-US" dirty="0"/>
              <a:t>디스크 사용 </a:t>
            </a:r>
            <a:r>
              <a:rPr lang="en-US" altLang="ko-KR" dirty="0"/>
              <a:t>X</a:t>
            </a:r>
          </a:p>
          <a:p>
            <a:pPr marL="311400" lvl="1" indent="0">
              <a:buNone/>
            </a:pPr>
            <a:endParaRPr lang="en-US" altLang="ko-KR" dirty="0"/>
          </a:p>
          <a:p>
            <a:pPr lvl="1"/>
            <a:r>
              <a:rPr lang="en-US" altLang="ko-KR" dirty="0" err="1"/>
              <a:t>tmpfs</a:t>
            </a:r>
            <a:r>
              <a:rPr lang="en-US" altLang="ko-KR" dirty="0"/>
              <a:t>(Temp File Storage) - </a:t>
            </a:r>
            <a:r>
              <a:rPr lang="en-US" altLang="ko-KR" dirty="0" err="1"/>
              <a:t>ramfs</a:t>
            </a:r>
            <a:r>
              <a:rPr lang="ko-KR" altLang="en-US" dirty="0"/>
              <a:t>와 달리 </a:t>
            </a:r>
            <a:r>
              <a:rPr lang="en-US" altLang="ko-KR" dirty="0"/>
              <a:t>RAM Disk</a:t>
            </a:r>
            <a:r>
              <a:rPr lang="ko-KR" altLang="en-US" dirty="0"/>
              <a:t>를 마운트 할 때에 디스크 크기를 지정할 수 있음</a:t>
            </a:r>
            <a:r>
              <a:rPr lang="en-US" altLang="ko-KR" dirty="0"/>
              <a:t>. </a:t>
            </a:r>
            <a:r>
              <a:rPr lang="ko-KR" altLang="en-US" dirty="0"/>
              <a:t>지정된 크기를 초과하게 되면 </a:t>
            </a:r>
            <a:r>
              <a:rPr lang="en-US" altLang="ko-KR" dirty="0"/>
              <a:t>‘disk full’</a:t>
            </a:r>
            <a:r>
              <a:rPr lang="ko-KR" altLang="en-US" dirty="0"/>
              <a:t>에러를 발생시킴</a:t>
            </a:r>
            <a:r>
              <a:rPr lang="en-US" altLang="ko-KR" dirty="0"/>
              <a:t>, swap </a:t>
            </a:r>
            <a:r>
              <a:rPr lang="ko-KR" altLang="en-US" dirty="0"/>
              <a:t>디스크 사용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54839A-42D4-44CA-8625-CE00B408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0DF6F-B87C-4797-998A-CD08C1A8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19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B5B4493-7DB0-4A1F-9C7D-98FA37999E12}"/>
              </a:ext>
            </a:extLst>
          </p:cNvPr>
          <p:cNvGrpSpPr/>
          <p:nvPr/>
        </p:nvGrpSpPr>
        <p:grpSpPr>
          <a:xfrm>
            <a:off x="9220200" y="4583602"/>
            <a:ext cx="2550160" cy="1594580"/>
            <a:chOff x="1981200" y="2750575"/>
            <a:chExt cx="2550160" cy="159458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C7FE153-31B3-4184-9E2E-567A7393DD66}"/>
                </a:ext>
              </a:extLst>
            </p:cNvPr>
            <p:cNvSpPr/>
            <p:nvPr/>
          </p:nvSpPr>
          <p:spPr>
            <a:xfrm>
              <a:off x="1981200" y="2936240"/>
              <a:ext cx="2550160" cy="124968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</a:rPr>
                <a:t>RAM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9ACEEDD-4FB8-4425-8654-9C4534298AF4}"/>
                </a:ext>
              </a:extLst>
            </p:cNvPr>
            <p:cNvSpPr/>
            <p:nvPr/>
          </p:nvSpPr>
          <p:spPr>
            <a:xfrm>
              <a:off x="222504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6FCD719-65FE-4BC7-B8F5-A8A3AC6D9023}"/>
                </a:ext>
              </a:extLst>
            </p:cNvPr>
            <p:cNvSpPr/>
            <p:nvPr/>
          </p:nvSpPr>
          <p:spPr>
            <a:xfrm>
              <a:off x="246888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2F6A6EE-FBFA-4C8A-84DA-04E5479C808A}"/>
                </a:ext>
              </a:extLst>
            </p:cNvPr>
            <p:cNvSpPr/>
            <p:nvPr/>
          </p:nvSpPr>
          <p:spPr>
            <a:xfrm>
              <a:off x="271272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6275CC6-F7CC-432B-B5E7-B0B942141716}"/>
                </a:ext>
              </a:extLst>
            </p:cNvPr>
            <p:cNvSpPr/>
            <p:nvPr/>
          </p:nvSpPr>
          <p:spPr>
            <a:xfrm>
              <a:off x="295656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27C9066-2B66-4163-9113-568AA075BC71}"/>
                </a:ext>
              </a:extLst>
            </p:cNvPr>
            <p:cNvSpPr/>
            <p:nvPr/>
          </p:nvSpPr>
          <p:spPr>
            <a:xfrm>
              <a:off x="320040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C9513E1-970F-4AEA-8446-10617464C7D9}"/>
                </a:ext>
              </a:extLst>
            </p:cNvPr>
            <p:cNvSpPr/>
            <p:nvPr/>
          </p:nvSpPr>
          <p:spPr>
            <a:xfrm>
              <a:off x="3444240" y="2750576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5639865-DB35-454F-9410-02274ED51C56}"/>
                </a:ext>
              </a:extLst>
            </p:cNvPr>
            <p:cNvSpPr/>
            <p:nvPr/>
          </p:nvSpPr>
          <p:spPr>
            <a:xfrm>
              <a:off x="3683000" y="2750575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29B4793-06C5-4620-9A33-E80DF69BABAF}"/>
                </a:ext>
              </a:extLst>
            </p:cNvPr>
            <p:cNvSpPr/>
            <p:nvPr/>
          </p:nvSpPr>
          <p:spPr>
            <a:xfrm>
              <a:off x="3921760" y="2750575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B8D87F5-B271-41FD-9ADD-78EDC0FCA244}"/>
                </a:ext>
              </a:extLst>
            </p:cNvPr>
            <p:cNvSpPr/>
            <p:nvPr/>
          </p:nvSpPr>
          <p:spPr>
            <a:xfrm>
              <a:off x="4165600" y="2750575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221F4AC-ADAC-42AD-BE05-97FA9B3010E2}"/>
                </a:ext>
              </a:extLst>
            </p:cNvPr>
            <p:cNvSpPr/>
            <p:nvPr/>
          </p:nvSpPr>
          <p:spPr>
            <a:xfrm>
              <a:off x="222504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AC3DA9C-0194-488B-9C2D-1FF03B02DED8}"/>
                </a:ext>
              </a:extLst>
            </p:cNvPr>
            <p:cNvSpPr/>
            <p:nvPr/>
          </p:nvSpPr>
          <p:spPr>
            <a:xfrm>
              <a:off x="246888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11757FD-BAE2-4407-9055-39B820D2A712}"/>
                </a:ext>
              </a:extLst>
            </p:cNvPr>
            <p:cNvSpPr/>
            <p:nvPr/>
          </p:nvSpPr>
          <p:spPr>
            <a:xfrm>
              <a:off x="271272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76959AC-AA25-4300-8B7D-3F7169437A88}"/>
                </a:ext>
              </a:extLst>
            </p:cNvPr>
            <p:cNvSpPr/>
            <p:nvPr/>
          </p:nvSpPr>
          <p:spPr>
            <a:xfrm>
              <a:off x="295656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4575DBD-4559-4E05-8352-AEC228EFB6A3}"/>
                </a:ext>
              </a:extLst>
            </p:cNvPr>
            <p:cNvSpPr/>
            <p:nvPr/>
          </p:nvSpPr>
          <p:spPr>
            <a:xfrm>
              <a:off x="320040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9ED4B0-3B75-44B7-911D-31AE7F529F69}"/>
                </a:ext>
              </a:extLst>
            </p:cNvPr>
            <p:cNvSpPr/>
            <p:nvPr/>
          </p:nvSpPr>
          <p:spPr>
            <a:xfrm>
              <a:off x="3444240" y="3996931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81DEA40-F204-4768-B31B-EEB4A724F36A}"/>
                </a:ext>
              </a:extLst>
            </p:cNvPr>
            <p:cNvSpPr/>
            <p:nvPr/>
          </p:nvSpPr>
          <p:spPr>
            <a:xfrm>
              <a:off x="3683000" y="3996930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E8FEE18-E2DD-4A42-BA49-90D7B5A12F3F}"/>
                </a:ext>
              </a:extLst>
            </p:cNvPr>
            <p:cNvSpPr/>
            <p:nvPr/>
          </p:nvSpPr>
          <p:spPr>
            <a:xfrm>
              <a:off x="3921760" y="3996930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D611B44-64AB-40D2-99BD-A50EF5DE6DB2}"/>
                </a:ext>
              </a:extLst>
            </p:cNvPr>
            <p:cNvSpPr/>
            <p:nvPr/>
          </p:nvSpPr>
          <p:spPr>
            <a:xfrm>
              <a:off x="4165600" y="3996930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86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파일 입출력 속도 지연 해결</a:t>
            </a:r>
            <a:endParaRPr lang="en-US" altLang="ko-KR" dirty="0"/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RAM Disk &amp;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생성 및 삭제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Rooting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39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5828317"/>
            <a:ext cx="2346960" cy="6096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5828317"/>
            <a:ext cx="2346960" cy="6096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9C78B5D6-4E53-408D-901E-42837C7D6F09}"/>
              </a:ext>
            </a:extLst>
          </p:cNvPr>
          <p:cNvSpPr/>
          <p:nvPr/>
        </p:nvSpPr>
        <p:spPr>
          <a:xfrm>
            <a:off x="6868160" y="2280240"/>
            <a:ext cx="386082" cy="360903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D79DD27E-61AD-46C7-9086-9180681A0857}"/>
              </a:ext>
            </a:extLst>
          </p:cNvPr>
          <p:cNvSpPr/>
          <p:nvPr/>
        </p:nvSpPr>
        <p:spPr>
          <a:xfrm>
            <a:off x="4775199" y="2280240"/>
            <a:ext cx="457201" cy="360903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6F6E5C-7964-427F-9CE5-CDF72624BF1A}"/>
              </a:ext>
            </a:extLst>
          </p:cNvPr>
          <p:cNvSpPr txBox="1"/>
          <p:nvPr/>
        </p:nvSpPr>
        <p:spPr>
          <a:xfrm>
            <a:off x="5394959" y="3761592"/>
            <a:ext cx="123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최대</a:t>
            </a:r>
            <a:endParaRPr lang="en-US" altLang="ko-KR" dirty="0"/>
          </a:p>
          <a:p>
            <a:pPr algn="ctr"/>
            <a:r>
              <a:rPr lang="en-US" altLang="ko-KR" dirty="0"/>
              <a:t>RAM </a:t>
            </a:r>
            <a:r>
              <a:rPr lang="ko-KR" altLang="en-US" dirty="0"/>
              <a:t>용량</a:t>
            </a:r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301F0306-4A2F-43B0-B055-61F4D8F10837}"/>
              </a:ext>
            </a:extLst>
          </p:cNvPr>
          <p:cNvSpPr/>
          <p:nvPr/>
        </p:nvSpPr>
        <p:spPr>
          <a:xfrm>
            <a:off x="10063476" y="3916000"/>
            <a:ext cx="457201" cy="197327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78BEDF9E-3B56-4F82-9447-0D81CADF1AAE}"/>
              </a:ext>
            </a:extLst>
          </p:cNvPr>
          <p:cNvSpPr/>
          <p:nvPr/>
        </p:nvSpPr>
        <p:spPr>
          <a:xfrm rot="10800000">
            <a:off x="1645920" y="3916000"/>
            <a:ext cx="457201" cy="197327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B1A36-5B77-48C6-AC07-983C152374A1}"/>
              </a:ext>
            </a:extLst>
          </p:cNvPr>
          <p:cNvSpPr txBox="1"/>
          <p:nvPr/>
        </p:nvSpPr>
        <p:spPr>
          <a:xfrm>
            <a:off x="132080" y="4548992"/>
            <a:ext cx="15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초기</a:t>
            </a:r>
            <a:endParaRPr lang="en-US" altLang="ko-KR" dirty="0"/>
          </a:p>
          <a:p>
            <a:pPr algn="ctr"/>
            <a:r>
              <a:rPr lang="en-US" altLang="ko-KR" dirty="0" err="1"/>
              <a:t>ramfs</a:t>
            </a:r>
            <a:r>
              <a:rPr lang="en-US" altLang="ko-KR" dirty="0"/>
              <a:t> </a:t>
            </a:r>
            <a:r>
              <a:rPr lang="ko-KR" altLang="en-US" dirty="0"/>
              <a:t>용량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4E68B8-8E26-49AC-AFFA-92DDFE4CCADE}"/>
              </a:ext>
            </a:extLst>
          </p:cNvPr>
          <p:cNvSpPr txBox="1"/>
          <p:nvPr/>
        </p:nvSpPr>
        <p:spPr>
          <a:xfrm>
            <a:off x="10546082" y="4579472"/>
            <a:ext cx="15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설정한</a:t>
            </a:r>
            <a:endParaRPr lang="en-US" altLang="ko-KR" dirty="0"/>
          </a:p>
          <a:p>
            <a:pPr algn="ctr"/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용량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7A006B-8182-4842-B740-1B855D1A78E0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C32245-F15A-40E1-B34F-4F31A65F77A7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67787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3915999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5999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BD8F61-529A-470D-ADA2-A4466F068F18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A96B11-5759-45B9-AEE3-4EEE5F191DA6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741FB30C-B966-49A1-9E8C-342221424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759008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268976"/>
            <a:ext cx="2346960" cy="255934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5999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5639E3-DA6A-446E-8A29-684574EF225F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45F0C3-664D-4347-A801-DE0C74847721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4B076DB-C178-4B54-919A-F78940234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774D48B-B8FE-413F-AF9E-73A8782BFDEA}"/>
              </a:ext>
            </a:extLst>
          </p:cNvPr>
          <p:cNvCxnSpPr>
            <a:cxnSpLocks/>
          </p:cNvCxnSpPr>
          <p:nvPr/>
        </p:nvCxnSpPr>
        <p:spPr>
          <a:xfrm flipV="1">
            <a:off x="1634130" y="3522976"/>
            <a:ext cx="447040" cy="160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3DA05F-37BC-442D-BA7B-30AE2CEE24BC}"/>
              </a:ext>
            </a:extLst>
          </p:cNvPr>
          <p:cNvSpPr txBox="1"/>
          <p:nvPr/>
        </p:nvSpPr>
        <p:spPr>
          <a:xfrm>
            <a:off x="586019" y="3659447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동적으로 공간 할당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FE622-0129-48C9-BDB4-2B79C0C97555}"/>
              </a:ext>
            </a:extLst>
          </p:cNvPr>
          <p:cNvCxnSpPr>
            <a:cxnSpLocks/>
          </p:cNvCxnSpPr>
          <p:nvPr/>
        </p:nvCxnSpPr>
        <p:spPr>
          <a:xfrm flipH="1" flipV="1">
            <a:off x="10096405" y="4338414"/>
            <a:ext cx="293010" cy="3410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146075-FA47-4A3F-BF18-8744F3316A4A}"/>
              </a:ext>
            </a:extLst>
          </p:cNvPr>
          <p:cNvSpPr txBox="1"/>
          <p:nvPr/>
        </p:nvSpPr>
        <p:spPr>
          <a:xfrm>
            <a:off x="9926320" y="4679487"/>
            <a:ext cx="225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Mount </a:t>
            </a:r>
            <a:r>
              <a:rPr lang="ko-KR" altLang="en-US" dirty="0" err="1">
                <a:solidFill>
                  <a:srgbClr val="FF0000"/>
                </a:solidFill>
              </a:rPr>
              <a:t>할때</a:t>
            </a:r>
            <a:r>
              <a:rPr lang="ko-KR" altLang="en-US" dirty="0">
                <a:solidFill>
                  <a:srgbClr val="FF0000"/>
                </a:solidFill>
              </a:rPr>
              <a:t> 설정한 용량 초과 허용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25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268976"/>
            <a:ext cx="2346960" cy="255934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3268976"/>
            <a:ext cx="2346960" cy="262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C8867-DD48-41DF-A04D-4249A2E1D183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AFED0-73BC-4EEE-884B-9123ED44EB7A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3DCF351-07BF-4D9E-AB7F-8AE064D14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156633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672080"/>
            <a:ext cx="2346960" cy="315623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33087B-7742-4531-BD37-A97375AE1C05}"/>
              </a:ext>
            </a:extLst>
          </p:cNvPr>
          <p:cNvSpPr/>
          <p:nvPr/>
        </p:nvSpPr>
        <p:spPr>
          <a:xfrm flipV="1">
            <a:off x="2265680" y="3268975"/>
            <a:ext cx="2346960" cy="262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E7F12A-118C-4BFE-95F1-BB4FFB4CB3D5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E3E30-03E6-468D-9A71-14F58D253D19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77498BC-B9E2-4AC5-97DE-EE3D1977CFD6}"/>
              </a:ext>
            </a:extLst>
          </p:cNvPr>
          <p:cNvCxnSpPr>
            <a:cxnSpLocks/>
          </p:cNvCxnSpPr>
          <p:nvPr/>
        </p:nvCxnSpPr>
        <p:spPr>
          <a:xfrm flipV="1">
            <a:off x="1634130" y="2809338"/>
            <a:ext cx="447040" cy="160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ACDA5D-DEA2-4F8F-932A-515BBAB9CBF9}"/>
              </a:ext>
            </a:extLst>
          </p:cNvPr>
          <p:cNvSpPr txBox="1"/>
          <p:nvPr/>
        </p:nvSpPr>
        <p:spPr>
          <a:xfrm>
            <a:off x="586019" y="2945809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동적으로 공간 할당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9F73AF3F-AB17-44F9-99EB-A5599493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431424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672080"/>
            <a:ext cx="2346960" cy="315623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33087B-7742-4531-BD37-A97375AE1C05}"/>
              </a:ext>
            </a:extLst>
          </p:cNvPr>
          <p:cNvSpPr/>
          <p:nvPr/>
        </p:nvSpPr>
        <p:spPr>
          <a:xfrm flipV="1">
            <a:off x="2265680" y="2672081"/>
            <a:ext cx="2346960" cy="321719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335033-79D4-4B7D-BBFF-020C39160736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A01A8-B70A-449D-9532-B6B9183A8730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6659921-6F94-46BF-BDBF-E13CF62FC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761461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280240"/>
            <a:ext cx="2346960" cy="35480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9B32FF-4CD9-425F-9152-839F86AF59CE}"/>
              </a:ext>
            </a:extLst>
          </p:cNvPr>
          <p:cNvSpPr/>
          <p:nvPr/>
        </p:nvSpPr>
        <p:spPr>
          <a:xfrm flipV="1">
            <a:off x="2265680" y="2672080"/>
            <a:ext cx="2346960" cy="321719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02A169-8A8F-45FC-B628-273CE0599DB6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6F0FB-3DDB-4920-AA1C-FD55D79C4DFB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45E3C5-BEA3-4146-A544-317978C1531A}"/>
              </a:ext>
            </a:extLst>
          </p:cNvPr>
          <p:cNvCxnSpPr>
            <a:cxnSpLocks/>
          </p:cNvCxnSpPr>
          <p:nvPr/>
        </p:nvCxnSpPr>
        <p:spPr>
          <a:xfrm flipV="1">
            <a:off x="1664610" y="2423106"/>
            <a:ext cx="447040" cy="160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9CAE8C-6CCF-4526-8DA1-9642DD166B01}"/>
              </a:ext>
            </a:extLst>
          </p:cNvPr>
          <p:cNvSpPr txBox="1"/>
          <p:nvPr/>
        </p:nvSpPr>
        <p:spPr>
          <a:xfrm>
            <a:off x="616499" y="2559577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동적으로 공간 할당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308B096B-907B-4E25-8F56-2BBA30A7E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647764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280240"/>
            <a:ext cx="2346960" cy="35480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72579" y="2299188"/>
            <a:ext cx="2346960" cy="3609038"/>
          </a:xfrm>
          <a:prstGeom prst="rect">
            <a:avLst/>
          </a:prstGeom>
          <a:solidFill>
            <a:srgbClr val="FF6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1021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5964A7-6AFE-423C-9D5C-A83D54443478}"/>
              </a:ext>
            </a:extLst>
          </p:cNvPr>
          <p:cNvSpPr/>
          <p:nvPr/>
        </p:nvSpPr>
        <p:spPr>
          <a:xfrm rot="20929984">
            <a:off x="1400260" y="3714598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시스템 중단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045F07-DE1F-48BA-8064-CDDA19D5337C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8CDD4-C23E-4D31-A178-48FC57D77D13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E6B09DA-7F14-446A-962A-6B500B1A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최대 </a:t>
            </a:r>
            <a:r>
              <a:rPr lang="en-US" altLang="ko-KR" dirty="0"/>
              <a:t>RAM </a:t>
            </a:r>
            <a:r>
              <a:rPr lang="ko-KR" altLang="en-US" dirty="0"/>
              <a:t>용량보다 초과 할 경우 시스템 중단</a:t>
            </a:r>
          </a:p>
        </p:txBody>
      </p:sp>
    </p:spTree>
    <p:extLst>
      <p:ext uri="{BB962C8B-B14F-4D97-AF65-F5344CB8AC3E}">
        <p14:creationId xmlns:p14="http://schemas.microsoft.com/office/powerpoint/2010/main" val="2070039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280240"/>
            <a:ext cx="2346960" cy="35480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72579" y="2299188"/>
            <a:ext cx="2346960" cy="3609038"/>
          </a:xfrm>
          <a:prstGeom prst="rect">
            <a:avLst/>
          </a:prstGeom>
          <a:solidFill>
            <a:srgbClr val="FF6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1021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5964A7-6AFE-423C-9D5C-A83D54443478}"/>
              </a:ext>
            </a:extLst>
          </p:cNvPr>
          <p:cNvSpPr/>
          <p:nvPr/>
        </p:nvSpPr>
        <p:spPr>
          <a:xfrm rot="20929984">
            <a:off x="1400260" y="3714598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시스템 중단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045F07-DE1F-48BA-8064-CDDA19D5337C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8CDD4-C23E-4D31-A178-48FC57D77D13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E6B09DA-7F14-446A-962A-6B500B1A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따라서 </a:t>
            </a:r>
            <a:r>
              <a:rPr lang="en-US" altLang="ko-KR" dirty="0" err="1"/>
              <a:t>tmpfs</a:t>
            </a:r>
            <a:r>
              <a:rPr lang="ko-KR" altLang="en-US" dirty="0"/>
              <a:t>는 작업이 용량이 넘지 않도록 신경 쓰지 않아도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31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RAM Disk &amp;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 및 삭제</a:t>
            </a:r>
            <a:endParaRPr lang="en-US" altLang="ko-KR" dirty="0"/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Rooting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5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1CE97-6537-418C-941C-C0E5B5CF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 </a:t>
            </a:r>
            <a:r>
              <a:rPr lang="ko-KR" altLang="en-US" dirty="0"/>
              <a:t>지연 문제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1E9EF-75DA-4F13-8207-15DB85F3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Stream.skip</a:t>
            </a:r>
            <a:r>
              <a:rPr lang="en-US" altLang="ko-KR" dirty="0"/>
              <a:t>( )</a:t>
            </a:r>
            <a:r>
              <a:rPr lang="ko-KR" altLang="en-US" dirty="0"/>
              <a:t>에서 발생한 파일 읽기 지연 문제 해결</a:t>
            </a:r>
            <a:endParaRPr lang="en-US" altLang="ko-KR" dirty="0"/>
          </a:p>
          <a:p>
            <a:r>
              <a:rPr lang="en-US" altLang="ko-KR" dirty="0" err="1"/>
              <a:t>readLine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r>
              <a:rPr lang="ko-KR" altLang="en-US" dirty="0"/>
              <a:t> 메소드를 통해 중복 없이 </a:t>
            </a:r>
            <a:r>
              <a:rPr lang="ko-KR" altLang="en-US" dirty="0" err="1"/>
              <a:t>한줄씩</a:t>
            </a:r>
            <a:r>
              <a:rPr lang="ko-KR" altLang="en-US" dirty="0"/>
              <a:t> 파일을 읽어 해결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042A2-09D5-4B46-B443-B7CE996B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D30128-3919-43FD-A65F-A87F7D56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88E0E9C-EAC4-4BBD-BC19-C6C4BC08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26" y="2922649"/>
            <a:ext cx="5687486" cy="3199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3747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1045E-1D12-4E9C-AF1F-49D49D9A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D431C-3736-49B9-A4CE-811CF1B2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가용 램 용량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157928-DCF7-4D45-867C-90041EBA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5BC8AA-5016-488D-A885-7D3BCF42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A738C5-3200-4A79-81FB-0CA2E591AE84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free -h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C3A7A0-4750-4D8F-8E61-25C3C88BC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54" y="3627119"/>
            <a:ext cx="11284692" cy="202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84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64C6-CBBC-4426-A5B5-37C28DD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056F-4613-4CAC-9464-229564DC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 지점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39F5F-992D-4F54-8B5E-CAE1F98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BCDE4-F3BF-48B7-977A-2021B49A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059D5B-C5F3-4FAB-9DF4-3AB16E35CAB2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mkdir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AE4F7F-42C0-4A86-88F7-F64E50BE7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839662"/>
            <a:ext cx="10962640" cy="64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70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64C6-CBBC-4426-A5B5-37C28DD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056F-4613-4CAC-9464-229564DC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[TYPE]: </a:t>
            </a:r>
            <a:r>
              <a:rPr lang="ko-KR" altLang="en-US" dirty="0"/>
              <a:t>어떠한 유형을 사용할지 선택 </a:t>
            </a:r>
            <a:r>
              <a:rPr lang="en-US" altLang="ko-KR" dirty="0"/>
              <a:t>(</a:t>
            </a:r>
            <a:r>
              <a:rPr lang="en-US" altLang="ko-KR" dirty="0" err="1"/>
              <a:t>ramfs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tmpfs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[SIZE]: </a:t>
            </a:r>
            <a:r>
              <a:rPr lang="ko-KR" altLang="en-US" dirty="0"/>
              <a:t>파일 시스템의 크기</a:t>
            </a:r>
            <a:endParaRPr lang="en-US" altLang="ko-KR" dirty="0"/>
          </a:p>
          <a:p>
            <a:pPr lvl="1"/>
            <a:r>
              <a:rPr lang="en-US" altLang="ko-KR" dirty="0"/>
              <a:t>[FSTYPE]: </a:t>
            </a:r>
            <a:r>
              <a:rPr lang="en-US" altLang="ko-KR" dirty="0" err="1"/>
              <a:t>tmpfs</a:t>
            </a:r>
            <a:r>
              <a:rPr lang="ko-KR" altLang="en-US" dirty="0"/>
              <a:t>를 사용할 유형 </a:t>
            </a:r>
            <a:r>
              <a:rPr lang="en-US" altLang="ko-KR" dirty="0"/>
              <a:t>(</a:t>
            </a:r>
            <a:r>
              <a:rPr lang="en-US" altLang="ko-KR" dirty="0" err="1"/>
              <a:t>ramfs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tmpfs</a:t>
            </a:r>
            <a:r>
              <a:rPr lang="ko-KR" altLang="en-US" dirty="0"/>
              <a:t> 또는 </a:t>
            </a:r>
            <a:r>
              <a:rPr lang="en-US" altLang="ko-KR" dirty="0"/>
              <a:t>ext4)</a:t>
            </a:r>
          </a:p>
          <a:p>
            <a:pPr lvl="1"/>
            <a:r>
              <a:rPr lang="en-US" altLang="ko-KR" dirty="0"/>
              <a:t>[MOUNTPOINT]: </a:t>
            </a:r>
            <a:r>
              <a:rPr lang="ko-KR" altLang="en-US" dirty="0"/>
              <a:t>마운트 할 위치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39F5F-992D-4F54-8B5E-CAE1F98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BCDE4-F3BF-48B7-977A-2021B49A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059D5B-C5F3-4FAB-9DF4-3AB16E35CAB2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mount –t [TYPE] –o size=[SIZE][FSTYPE][MOUNTPOINT]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141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64C6-CBBC-4426-A5B5-37C28DD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056F-4613-4CAC-9464-229564DC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생성했던 </a:t>
            </a:r>
            <a:r>
              <a:rPr lang="en-US" altLang="ko-KR" dirty="0"/>
              <a:t>/</a:t>
            </a:r>
            <a:r>
              <a:rPr lang="en-US" altLang="ko-KR" dirty="0" err="1"/>
              <a:t>mnt</a:t>
            </a:r>
            <a:r>
              <a:rPr lang="en-US" altLang="ko-KR" dirty="0"/>
              <a:t>/</a:t>
            </a:r>
            <a:r>
              <a:rPr lang="en-US" altLang="ko-KR" dirty="0" err="1"/>
              <a:t>ramdisk</a:t>
            </a:r>
            <a:r>
              <a:rPr lang="en-US" altLang="ko-KR" dirty="0"/>
              <a:t> </a:t>
            </a:r>
            <a:r>
              <a:rPr lang="ko-KR" altLang="en-US" dirty="0"/>
              <a:t>경로에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유형의 </a:t>
            </a:r>
            <a:r>
              <a:rPr lang="en-US" altLang="ko-KR" dirty="0"/>
              <a:t>1GB</a:t>
            </a:r>
            <a:r>
              <a:rPr lang="ko-KR" altLang="en-US" dirty="0"/>
              <a:t>용량의 </a:t>
            </a:r>
            <a:r>
              <a:rPr lang="en-US" altLang="ko-KR" dirty="0" err="1"/>
              <a:t>ramdisk</a:t>
            </a:r>
            <a:r>
              <a:rPr lang="en-US" altLang="ko-KR" dirty="0"/>
              <a:t> </a:t>
            </a:r>
            <a:r>
              <a:rPr lang="ko-KR" altLang="en-US" dirty="0"/>
              <a:t>마운트 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39F5F-992D-4F54-8B5E-CAE1F98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BCDE4-F3BF-48B7-977A-2021B49A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059D5B-C5F3-4FAB-9DF4-3AB16E35CAB2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mount –t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–o size=1G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18A040-11AC-4A2E-9681-2F712BE55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3" y="4381935"/>
            <a:ext cx="11465948" cy="32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95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311400" lvl="1" indent="0">
              <a:buNone/>
            </a:pPr>
            <a:endParaRPr lang="en-US" altLang="ko-KR" dirty="0"/>
          </a:p>
          <a:p>
            <a:pPr marL="311400" lvl="1" indent="0">
              <a:buNone/>
            </a:pPr>
            <a:endParaRPr lang="en-US" altLang="ko-KR" dirty="0"/>
          </a:p>
          <a:p>
            <a:pPr marL="3114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r>
              <a:rPr lang="en-US" altLang="ko-KR" dirty="0"/>
              <a:t>: </a:t>
            </a:r>
            <a:r>
              <a:rPr lang="ko-KR" altLang="en-US" dirty="0"/>
              <a:t>리눅스 </a:t>
            </a:r>
            <a:r>
              <a:rPr lang="ko-KR" altLang="en-US" dirty="0" err="1"/>
              <a:t>부팅시</a:t>
            </a:r>
            <a:r>
              <a:rPr lang="ko-KR" altLang="en-US" dirty="0"/>
              <a:t> </a:t>
            </a:r>
            <a:r>
              <a:rPr lang="ko-KR" altLang="en-US" dirty="0" err="1"/>
              <a:t>마운트정보를</a:t>
            </a:r>
            <a:r>
              <a:rPr lang="ko-KR" altLang="en-US" dirty="0"/>
              <a:t> 저장하여 파일 안에 있는 </a:t>
            </a:r>
            <a:r>
              <a:rPr lang="ko-KR" altLang="en-US" dirty="0" err="1"/>
              <a:t>구성값으로</a:t>
            </a:r>
            <a:r>
              <a:rPr lang="ko-KR" altLang="en-US" dirty="0"/>
              <a:t> 자동으로 적용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파일시스템 장치</a:t>
            </a:r>
            <a:r>
              <a:rPr lang="en-US" altLang="ko-KR" dirty="0"/>
              <a:t>] [</a:t>
            </a:r>
            <a:r>
              <a:rPr lang="ko-KR" altLang="en-US" dirty="0" err="1"/>
              <a:t>마운트포인트</a:t>
            </a:r>
            <a:r>
              <a:rPr lang="en-US" altLang="ko-KR" dirty="0"/>
              <a:t>] [</a:t>
            </a:r>
            <a:r>
              <a:rPr lang="ko-KR" altLang="en-US" dirty="0"/>
              <a:t>파일시스템 종류</a:t>
            </a:r>
            <a:r>
              <a:rPr lang="en-US" altLang="ko-KR" dirty="0"/>
              <a:t>] [</a:t>
            </a:r>
            <a:r>
              <a:rPr lang="ko-KR" altLang="en-US" dirty="0"/>
              <a:t>옵션</a:t>
            </a:r>
            <a:r>
              <a:rPr lang="en-US" altLang="ko-KR" dirty="0"/>
              <a:t>] [</a:t>
            </a:r>
            <a:r>
              <a:rPr lang="ko-KR" altLang="en-US" dirty="0"/>
              <a:t>덤프</a:t>
            </a:r>
            <a:r>
              <a:rPr lang="en-US" altLang="ko-KR" dirty="0"/>
              <a:t>] [</a:t>
            </a:r>
            <a:r>
              <a:rPr lang="ko-KR" altLang="en-US" dirty="0" err="1"/>
              <a:t>파일체크옵션</a:t>
            </a:r>
            <a:r>
              <a:rPr lang="en-US" altLang="ko-KR" dirty="0"/>
              <a:t>] </a:t>
            </a:r>
            <a:r>
              <a:rPr lang="ko-KR" altLang="en-US" dirty="0"/>
              <a:t>으로 구성</a:t>
            </a:r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nano /</a:t>
            </a:r>
            <a:r>
              <a:rPr lang="en-US" altLang="ko-KR" sz="2800" b="1" dirty="0" err="1">
                <a:solidFill>
                  <a:schemeClr val="tx1"/>
                </a:solidFill>
              </a:rPr>
              <a:t>etc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fstab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554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defaults,size</a:t>
            </a:r>
            <a:r>
              <a:rPr lang="en-US" altLang="ko-KR" sz="2800" b="1" dirty="0">
                <a:solidFill>
                  <a:schemeClr val="tx1"/>
                </a:solidFill>
              </a:rPr>
              <a:t>=1G 0 0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FC7CAD-419D-4A4E-8C4F-1CB3E7CB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278352"/>
            <a:ext cx="8253968" cy="29700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F089F84-1AA5-4987-8184-EE2C4265294A}"/>
              </a:ext>
            </a:extLst>
          </p:cNvPr>
          <p:cNvSpPr/>
          <p:nvPr/>
        </p:nvSpPr>
        <p:spPr>
          <a:xfrm>
            <a:off x="548864" y="5972559"/>
            <a:ext cx="4696376" cy="245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12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df -h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17BF2E-E900-4BA7-B408-4E70C89FF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" y="3156713"/>
            <a:ext cx="5464013" cy="33073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11D4CA-1FC5-4C3D-B093-406B891A83F6}"/>
              </a:ext>
            </a:extLst>
          </p:cNvPr>
          <p:cNvSpPr/>
          <p:nvPr/>
        </p:nvSpPr>
        <p:spPr>
          <a:xfrm>
            <a:off x="568960" y="6314201"/>
            <a:ext cx="3490574" cy="135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542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</a:t>
            </a:r>
            <a:r>
              <a:rPr lang="en-US" altLang="ko-KR" dirty="0" err="1"/>
              <a:t>tmpfs</a:t>
            </a:r>
            <a:r>
              <a:rPr lang="ko-KR" altLang="en-US" dirty="0"/>
              <a:t>내용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rm –rf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r>
              <a:rPr lang="en-US" altLang="ko-KR" sz="2800" b="1" dirty="0">
                <a:solidFill>
                  <a:schemeClr val="tx1"/>
                </a:solidFill>
              </a:rPr>
              <a:t>/*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91EB50-6EFC-4672-8505-9D4B1038E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70" y="3738881"/>
            <a:ext cx="11210970" cy="27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07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</a:t>
            </a:r>
            <a:r>
              <a:rPr lang="ko-KR" altLang="en-US" dirty="0" err="1"/>
              <a:t>언마운트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umount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0CB37B-E794-438D-89F3-F4ED10F08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859981"/>
            <a:ext cx="11206480" cy="2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65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r>
              <a:rPr lang="ko-KR" altLang="en-US" dirty="0"/>
              <a:t>에 추가한 내용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nano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etc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fstab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020BC8-194E-4644-94DB-FABF37EA7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192948"/>
            <a:ext cx="9013982" cy="306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1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D02AA-D5EB-4B9F-8911-A6C22B0A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 </a:t>
            </a:r>
            <a:r>
              <a:rPr lang="ko-KR" altLang="en-US" dirty="0"/>
              <a:t>지연 문제 해결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5791B-3468-447E-A20A-FFA94AA2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배치 단위로 학습을 진행할 때</a:t>
            </a:r>
            <a:r>
              <a:rPr lang="en-US" altLang="ko-KR" dirty="0"/>
              <a:t> </a:t>
            </a:r>
            <a:r>
              <a:rPr lang="en-US" altLang="ko-KR" dirty="0" err="1"/>
              <a:t>BufferedReader</a:t>
            </a:r>
            <a:r>
              <a:rPr lang="ko-KR" altLang="en-US" dirty="0"/>
              <a:t> 를 함수 외부에 선언해 파일을 한 번만 읽어 처리하도록 만들어 해결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A58C2-E9E8-4538-8907-7E8B79FF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B35865-9021-4C66-BEB8-1F29A26E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0133F1-E4D3-4547-8FF6-23FF2C41E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7" y="4679844"/>
            <a:ext cx="6096851" cy="12384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3CB7786-5C54-4606-B038-F5912477103E}"/>
              </a:ext>
            </a:extLst>
          </p:cNvPr>
          <p:cNvSpPr/>
          <p:nvPr/>
        </p:nvSpPr>
        <p:spPr>
          <a:xfrm>
            <a:off x="3325091" y="5427185"/>
            <a:ext cx="3029245" cy="3040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01901E-D20A-40E4-8620-E06B65460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47" y="3201120"/>
            <a:ext cx="7792537" cy="110505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AE45A6-1720-4335-A2B7-7BB768C69F6C}"/>
              </a:ext>
            </a:extLst>
          </p:cNvPr>
          <p:cNvSpPr/>
          <p:nvPr/>
        </p:nvSpPr>
        <p:spPr>
          <a:xfrm>
            <a:off x="452582" y="3201120"/>
            <a:ext cx="7444509" cy="227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448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</a:t>
            </a:r>
            <a:r>
              <a:rPr lang="ko-KR" altLang="en-US" dirty="0"/>
              <a:t>마운트 지점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rmdir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0A8E78-0772-406D-A48D-35E6DA8E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639934"/>
            <a:ext cx="10627360" cy="3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63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삭제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df -h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8F3438-01AF-4264-A861-54156995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204666"/>
            <a:ext cx="5235394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19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RAM Disk &amp;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생성 및 삭제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실험 </a:t>
            </a:r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Rooting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484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70846-F33F-47EB-A482-42CDC949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실험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BED72-6063-4249-B083-D58214113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FIO </a:t>
            </a:r>
            <a:r>
              <a:rPr lang="ko-KR" altLang="en-US" dirty="0"/>
              <a:t>벤치마크를 활용하여 성능 분석</a:t>
            </a:r>
            <a:endParaRPr lang="en-US" altLang="ko-KR" dirty="0"/>
          </a:p>
          <a:p>
            <a:pPr lvl="1"/>
            <a:r>
              <a:rPr lang="en-US" altLang="ko-KR" dirty="0"/>
              <a:t>FIO: </a:t>
            </a:r>
            <a:r>
              <a:rPr lang="ko-KR" altLang="en-US" dirty="0"/>
              <a:t>디스크의 읽기</a:t>
            </a:r>
            <a:r>
              <a:rPr lang="en-US" altLang="ko-KR" dirty="0"/>
              <a:t>, </a:t>
            </a:r>
            <a:r>
              <a:rPr lang="ko-KR" altLang="en-US" dirty="0"/>
              <a:t>쓰기 성능 측정 프로그램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 err="1"/>
              <a:t>분동안</a:t>
            </a:r>
            <a:r>
              <a:rPr lang="ko-KR" altLang="en-US" dirty="0"/>
              <a:t> </a:t>
            </a:r>
            <a:r>
              <a:rPr lang="en-US" altLang="ko-KR" dirty="0"/>
              <a:t>4KB </a:t>
            </a:r>
            <a:r>
              <a:rPr lang="ko-KR" altLang="en-US" dirty="0"/>
              <a:t>랜덤 읽기</a:t>
            </a:r>
            <a:r>
              <a:rPr lang="en-US" altLang="ko-KR" dirty="0"/>
              <a:t>/</a:t>
            </a:r>
            <a:r>
              <a:rPr lang="ko-KR" altLang="en-US" dirty="0"/>
              <a:t>쓰기</a:t>
            </a:r>
            <a:r>
              <a:rPr lang="en-US" altLang="ko-KR" dirty="0"/>
              <a:t>(</a:t>
            </a:r>
            <a:r>
              <a:rPr lang="en-US" altLang="ko-KR" dirty="0" err="1"/>
              <a:t>randread</a:t>
            </a:r>
            <a:r>
              <a:rPr lang="en-US" altLang="ko-KR" dirty="0"/>
              <a:t>, </a:t>
            </a:r>
            <a:r>
              <a:rPr lang="en-US" altLang="ko-KR" dirty="0" err="1"/>
              <a:t>randwrite</a:t>
            </a:r>
            <a:r>
              <a:rPr lang="en-US" altLang="ko-KR" dirty="0"/>
              <a:t>)</a:t>
            </a:r>
            <a:r>
              <a:rPr lang="ko-KR" altLang="en-US" dirty="0"/>
              <a:t>를 반복하여 성능을 </a:t>
            </a:r>
            <a:r>
              <a:rPr lang="en-US" altLang="ko-KR" dirty="0"/>
              <a:t>IOPS</a:t>
            </a:r>
            <a:r>
              <a:rPr lang="ko-KR" altLang="en-US" dirty="0"/>
              <a:t>단위로 측정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F5762-0616-4216-9518-B20B3438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EC5E7F-2FF3-4B17-AB03-804A55F4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43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32C2776-88BC-4BFE-B493-C18E4FD41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00335"/>
              </p:ext>
            </p:extLst>
          </p:nvPr>
        </p:nvGraphicFramePr>
        <p:xfrm>
          <a:off x="578340" y="3161813"/>
          <a:ext cx="6889262" cy="31724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93661">
                  <a:extLst>
                    <a:ext uri="{9D8B030D-6E8A-4147-A177-3AD203B41FA5}">
                      <a16:colId xmlns:a16="http://schemas.microsoft.com/office/drawing/2014/main" val="501835770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184925014"/>
                    </a:ext>
                  </a:extLst>
                </a:gridCol>
              </a:tblGrid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사용 옵션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값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3280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rw</a:t>
                      </a:r>
                      <a:r>
                        <a:rPr lang="en-US" altLang="ko-KR" sz="2000" dirty="0"/>
                        <a:t> (</a:t>
                      </a:r>
                      <a:r>
                        <a:rPr lang="ko-KR" altLang="en-US" sz="2000" dirty="0"/>
                        <a:t>테스트</a:t>
                      </a:r>
                      <a:r>
                        <a:rPr lang="en-US" altLang="ko-KR" sz="2000" dirty="0"/>
                        <a:t>(I/O)</a:t>
                      </a:r>
                      <a:r>
                        <a:rPr lang="ko-KR" altLang="en-US" sz="2000" dirty="0"/>
                        <a:t> 종류</a:t>
                      </a:r>
                      <a:r>
                        <a:rPr lang="en-US" altLang="ko-KR" sz="2000" dirty="0"/>
                        <a:t>) 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randread</a:t>
                      </a:r>
                      <a:r>
                        <a:rPr lang="en-US" altLang="ko-KR" sz="2000" dirty="0"/>
                        <a:t>, </a:t>
                      </a:r>
                      <a:r>
                        <a:rPr lang="en-US" altLang="ko-KR" sz="2000" dirty="0" err="1"/>
                        <a:t>randwrite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6832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bs (</a:t>
                      </a:r>
                      <a:r>
                        <a:rPr lang="ko-KR" altLang="en-US" sz="2000" dirty="0"/>
                        <a:t>테스트 </a:t>
                      </a:r>
                      <a:r>
                        <a:rPr lang="ko-KR" altLang="en-US" sz="2000" dirty="0" err="1"/>
                        <a:t>블락</a:t>
                      </a:r>
                      <a:r>
                        <a:rPr lang="ko-KR" altLang="en-US" sz="2000" dirty="0"/>
                        <a:t> 크기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4k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37012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size (</a:t>
                      </a:r>
                      <a:r>
                        <a:rPr lang="ko-KR" altLang="en-US" sz="2000" dirty="0"/>
                        <a:t>생성되는 총 파일 크기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1GB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0357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numjobs</a:t>
                      </a:r>
                      <a:r>
                        <a:rPr lang="en-US" altLang="ko-KR" sz="2000" dirty="0"/>
                        <a:t> (</a:t>
                      </a:r>
                      <a:r>
                        <a:rPr lang="ko-KR" altLang="en-US" sz="2000" dirty="0"/>
                        <a:t>생성되는 파일 수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0929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runtime (</a:t>
                      </a:r>
                      <a:r>
                        <a:rPr lang="ko-KR" altLang="en-US" sz="2000" dirty="0"/>
                        <a:t>테스트 진행시간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/>
                        <a:t>180s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8948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fsync</a:t>
                      </a:r>
                      <a:r>
                        <a:rPr lang="en-US" altLang="ko-KR" sz="2000" dirty="0"/>
                        <a:t> (flush </a:t>
                      </a:r>
                      <a:r>
                        <a:rPr lang="ko-KR" altLang="en-US" sz="2000" dirty="0"/>
                        <a:t>유무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42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8007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8E3E5-9EC7-4DD8-B1C3-C8930D23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실험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994E6-98AC-4DC1-9D83-2E6D61606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8259655" cy="4857189"/>
          </a:xfrm>
        </p:spPr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회의 </a:t>
            </a:r>
            <a:r>
              <a:rPr lang="en-US" altLang="ko-KR" dirty="0"/>
              <a:t>Test </a:t>
            </a:r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randwrite</a:t>
            </a:r>
            <a:r>
              <a:rPr lang="en-US" altLang="ko-KR" dirty="0"/>
              <a:t>: </a:t>
            </a:r>
            <a:r>
              <a:rPr lang="en-US" altLang="ko-KR" dirty="0" err="1"/>
              <a:t>tmpfs</a:t>
            </a:r>
            <a:r>
              <a:rPr lang="ko-KR" altLang="en-US" dirty="0"/>
              <a:t>가 약 </a:t>
            </a:r>
            <a:r>
              <a:rPr lang="en-US" altLang="ko-KR" dirty="0"/>
              <a:t>825</a:t>
            </a:r>
            <a:r>
              <a:rPr lang="ko-KR" altLang="en-US" dirty="0"/>
              <a:t>배 빠른 성능</a:t>
            </a:r>
            <a:endParaRPr lang="en-US" altLang="ko-KR" dirty="0"/>
          </a:p>
          <a:p>
            <a:pPr lvl="1"/>
            <a:r>
              <a:rPr lang="en-US" altLang="ko-KR" dirty="0" err="1"/>
              <a:t>randread</a:t>
            </a:r>
            <a:r>
              <a:rPr lang="en-US" altLang="ko-KR" dirty="0"/>
              <a:t>: </a:t>
            </a:r>
            <a:r>
              <a:rPr lang="en-US" altLang="ko-KR" dirty="0" err="1"/>
              <a:t>tmpfs</a:t>
            </a:r>
            <a:r>
              <a:rPr lang="ko-KR" altLang="en-US" dirty="0"/>
              <a:t>가 약 </a:t>
            </a:r>
            <a:r>
              <a:rPr lang="en-US" altLang="ko-KR" dirty="0"/>
              <a:t>100</a:t>
            </a:r>
            <a:r>
              <a:rPr lang="ko-KR" altLang="en-US" dirty="0"/>
              <a:t>배 빠른 성능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4EE63-207C-4A0F-AEBC-5FE07D30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5CE8AF-B38F-4C21-AE56-A61D5844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44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27C6EA9-7F6C-4AC1-9EE3-D0F3A5CE4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58494"/>
              </p:ext>
            </p:extLst>
          </p:nvPr>
        </p:nvGraphicFramePr>
        <p:xfrm>
          <a:off x="5709138" y="1616152"/>
          <a:ext cx="6266733" cy="2266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8911">
                  <a:extLst>
                    <a:ext uri="{9D8B030D-6E8A-4147-A177-3AD203B41FA5}">
                      <a16:colId xmlns:a16="http://schemas.microsoft.com/office/drawing/2014/main" val="501835770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184925014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2846375946"/>
                    </a:ext>
                  </a:extLst>
                </a:gridCol>
              </a:tblGrid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randwrite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ssd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tmpfs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3280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1.071k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888k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6832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1.068k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873k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37012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1.086k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900k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0357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Avg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1.075k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887k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79323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0276F9A-A9C8-406B-9985-3E6A4E426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62364"/>
              </p:ext>
            </p:extLst>
          </p:nvPr>
        </p:nvGraphicFramePr>
        <p:xfrm>
          <a:off x="5709138" y="4021256"/>
          <a:ext cx="6266733" cy="2266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8911">
                  <a:extLst>
                    <a:ext uri="{9D8B030D-6E8A-4147-A177-3AD203B41FA5}">
                      <a16:colId xmlns:a16="http://schemas.microsoft.com/office/drawing/2014/main" val="501835770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184925014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2846375946"/>
                    </a:ext>
                  </a:extLst>
                </a:gridCol>
              </a:tblGrid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randread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ssd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tmpfs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3280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15.2k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1,501k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6832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15.3k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1,492k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37012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14.6k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1,485k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0357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Avg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15.0k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1,493k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605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0150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E7698-2979-4EBE-B8A3-BED14700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실험 결과 그래프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31E38180-6740-4892-82EF-70DFC2053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951820"/>
              </p:ext>
            </p:extLst>
          </p:nvPr>
        </p:nvGraphicFramePr>
        <p:xfrm>
          <a:off x="188425" y="2890898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7CFF7-1FDF-453F-96A8-0B020DA0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C9FFB4-D10B-4BE4-99B9-05342160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D73674-F740-449D-9007-8D6702F8004F}"/>
              </a:ext>
            </a:extLst>
          </p:cNvPr>
          <p:cNvSpPr txBox="1"/>
          <p:nvPr/>
        </p:nvSpPr>
        <p:spPr>
          <a:xfrm>
            <a:off x="102637" y="3245797"/>
            <a:ext cx="973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단위</a:t>
            </a:r>
            <a:r>
              <a:rPr lang="en-US" altLang="ko-KR" sz="900" dirty="0"/>
              <a:t>: IOPS</a:t>
            </a:r>
            <a:endParaRPr lang="ko-KR" altLang="en-US" sz="900" dirty="0"/>
          </a:p>
        </p:txBody>
      </p:sp>
      <p:graphicFrame>
        <p:nvGraphicFramePr>
          <p:cNvPr id="7" name="내용 개체 틀 7">
            <a:extLst>
              <a:ext uri="{FF2B5EF4-FFF2-40B4-BE49-F238E27FC236}">
                <a16:creationId xmlns:a16="http://schemas.microsoft.com/office/drawing/2014/main" id="{75F16C77-A87B-46BE-B04F-167B4620DD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8181429"/>
              </p:ext>
            </p:extLst>
          </p:nvPr>
        </p:nvGraphicFramePr>
        <p:xfrm>
          <a:off x="6603576" y="2890898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9C460E-8437-4AB4-A78D-EA83C58DA512}"/>
              </a:ext>
            </a:extLst>
          </p:cNvPr>
          <p:cNvSpPr txBox="1"/>
          <p:nvPr/>
        </p:nvSpPr>
        <p:spPr>
          <a:xfrm>
            <a:off x="6603576" y="3245797"/>
            <a:ext cx="97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단위</a:t>
            </a:r>
            <a:r>
              <a:rPr lang="en-US" altLang="ko-KR" sz="900" dirty="0"/>
              <a:t>: IOPS</a:t>
            </a:r>
            <a:endParaRPr lang="ko-KR" altLang="en-US" sz="900" dirty="0"/>
          </a:p>
          <a:p>
            <a:endParaRPr lang="ko-KR" altLang="en-US" sz="9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109B027-63A5-4BEC-AE7F-9572E89F875B}"/>
              </a:ext>
            </a:extLst>
          </p:cNvPr>
          <p:cNvSpPr txBox="1">
            <a:spLocks/>
          </p:cNvSpPr>
          <p:nvPr/>
        </p:nvSpPr>
        <p:spPr>
          <a:xfrm>
            <a:off x="216130" y="1477108"/>
            <a:ext cx="11694084" cy="4857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286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해당 실험 결과를 그래프로 나타낸 모습</a:t>
            </a:r>
            <a:endParaRPr lang="en-US" altLang="ko-KR" dirty="0"/>
          </a:p>
          <a:p>
            <a:pPr lvl="1"/>
            <a:r>
              <a:rPr lang="en-US" altLang="ko-KR" dirty="0" err="1"/>
              <a:t>ssd</a:t>
            </a:r>
            <a:r>
              <a:rPr lang="en-US" altLang="ko-KR" dirty="0"/>
              <a:t> </a:t>
            </a:r>
            <a:r>
              <a:rPr lang="ko-KR" altLang="en-US" dirty="0"/>
              <a:t>대비 </a:t>
            </a:r>
            <a:r>
              <a:rPr lang="en-US" altLang="ko-KR" dirty="0" err="1"/>
              <a:t>tmpfs</a:t>
            </a:r>
            <a:r>
              <a:rPr lang="ko-KR" altLang="en-US" dirty="0"/>
              <a:t>가 성능이 우수한 것을 확인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82578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RAM Disk &amp;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생성 및 삭제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/>
              <a:t>Android Rooting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96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CAED7-CC90-4220-A2E3-FD03D0BD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Rooting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6906F-CB6F-4579-A1FA-FD683F5F2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Rooting(</a:t>
            </a:r>
            <a:r>
              <a:rPr lang="ko-KR" altLang="en-US" dirty="0"/>
              <a:t>이하 </a:t>
            </a:r>
            <a:r>
              <a:rPr lang="ko-KR" altLang="en-US" dirty="0" err="1"/>
              <a:t>루팅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안드로이드 </a:t>
            </a:r>
            <a:r>
              <a:rPr lang="en-US" altLang="ko-KR" dirty="0"/>
              <a:t>OS </a:t>
            </a:r>
            <a:r>
              <a:rPr lang="ko-KR" altLang="en-US" dirty="0"/>
              <a:t>에서 최상위 권한</a:t>
            </a:r>
            <a:r>
              <a:rPr lang="en-US" altLang="ko-KR" dirty="0"/>
              <a:t>(root</a:t>
            </a:r>
            <a:r>
              <a:rPr lang="ko-KR" altLang="en-US" dirty="0"/>
              <a:t> 권한</a:t>
            </a:r>
            <a:r>
              <a:rPr lang="en-US" altLang="ko-KR" dirty="0"/>
              <a:t>)</a:t>
            </a:r>
            <a:r>
              <a:rPr lang="ko-KR" altLang="en-US" dirty="0"/>
              <a:t>을 얻는 것  </a:t>
            </a:r>
            <a:endParaRPr lang="en-US" altLang="ko-KR" dirty="0"/>
          </a:p>
          <a:p>
            <a:pPr lvl="1"/>
            <a:r>
              <a:rPr lang="ko-KR" altLang="en-US" dirty="0"/>
              <a:t>이로 인해 기기의 생산자가 걸어 둔 제약을 해제할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실험에 사용하는 장치 </a:t>
            </a:r>
            <a:endParaRPr lang="en-US" altLang="ko-KR" dirty="0"/>
          </a:p>
          <a:p>
            <a:pPr lvl="1"/>
            <a:r>
              <a:rPr lang="ko-KR" altLang="en-US" dirty="0"/>
              <a:t>모델</a:t>
            </a:r>
            <a:r>
              <a:rPr lang="en-US" altLang="ko-KR" dirty="0"/>
              <a:t>: Pixel 6 Pro</a:t>
            </a:r>
          </a:p>
          <a:p>
            <a:pPr lvl="1"/>
            <a:r>
              <a:rPr lang="en-US" altLang="ko-KR" dirty="0"/>
              <a:t>CPU: Octa-core(Cortex-x1 * 2, Cortex-A76 *2, Cortex-A55 * 4)</a:t>
            </a:r>
          </a:p>
          <a:p>
            <a:pPr lvl="1"/>
            <a:r>
              <a:rPr lang="en-US" altLang="ko-KR" dirty="0"/>
              <a:t>GPU: Mali-G78 MP20</a:t>
            </a:r>
          </a:p>
          <a:p>
            <a:pPr lvl="1"/>
            <a:r>
              <a:rPr lang="en-US" altLang="ko-KR" dirty="0"/>
              <a:t>RAM: 12 GB</a:t>
            </a:r>
          </a:p>
          <a:p>
            <a:pPr lvl="1"/>
            <a:r>
              <a:rPr lang="en-US" altLang="ko-KR" dirty="0"/>
              <a:t>Storage: 128 GB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E2596-D698-4D5A-B3C4-2419CE1A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878CED-EBB1-4065-8176-577325C4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146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E9883-9EAD-420E-9357-44B48B72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ADB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E15D0-E165-4499-AD4E-646FB75E6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ADB</a:t>
            </a:r>
          </a:p>
          <a:p>
            <a:pPr lvl="1"/>
            <a:r>
              <a:rPr lang="en-US" altLang="ko-KR" dirty="0"/>
              <a:t>Android Debug Bridge(</a:t>
            </a:r>
            <a:r>
              <a:rPr lang="en-US" altLang="ko-KR" dirty="0" err="1"/>
              <a:t>adb</a:t>
            </a:r>
            <a:r>
              <a:rPr lang="en-US" altLang="ko-KR" dirty="0"/>
              <a:t>)</a:t>
            </a:r>
            <a:r>
              <a:rPr lang="ko-KR" altLang="en-US" dirty="0"/>
              <a:t>는 기기와 통신하는 </a:t>
            </a:r>
            <a:r>
              <a:rPr lang="en-US" altLang="ko-KR" dirty="0"/>
              <a:t>Command-line </a:t>
            </a:r>
            <a:r>
              <a:rPr lang="ko-KR" altLang="en-US" dirty="0"/>
              <a:t>도구 </a:t>
            </a:r>
            <a:endParaRPr lang="en-US" altLang="ko-KR" dirty="0"/>
          </a:p>
          <a:p>
            <a:pPr lvl="1"/>
            <a:r>
              <a:rPr lang="ko-KR" altLang="en-US" dirty="0"/>
              <a:t>앱의 설치 및 디버깅 등을 진행할 수 있음</a:t>
            </a:r>
            <a:endParaRPr lang="en-US" altLang="ko-KR" dirty="0"/>
          </a:p>
          <a:p>
            <a:r>
              <a:rPr lang="en-US" altLang="ko-KR" dirty="0" err="1"/>
              <a:t>Fastboot</a:t>
            </a:r>
            <a:endParaRPr lang="en-US" altLang="ko-KR" dirty="0"/>
          </a:p>
          <a:p>
            <a:pPr lvl="1"/>
            <a:r>
              <a:rPr lang="ko-KR" altLang="en-US" dirty="0"/>
              <a:t>안드로이드 기기의 플래시 메모리에 직접 데이터를 쓰거나 진단할 수 있는 엔지니어링 프로토콜 </a:t>
            </a:r>
            <a:endParaRPr lang="en-US" altLang="ko-KR" dirty="0"/>
          </a:p>
          <a:p>
            <a:r>
              <a:rPr lang="en-US" altLang="ko-KR" dirty="0"/>
              <a:t>ADB </a:t>
            </a:r>
            <a:r>
              <a:rPr lang="ko-KR" altLang="en-US" dirty="0"/>
              <a:t>및 </a:t>
            </a:r>
            <a:r>
              <a:rPr lang="en-US" altLang="ko-KR" dirty="0" err="1"/>
              <a:t>fastboot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ko-KR" altLang="en-US" dirty="0"/>
              <a:t>데스크톱에서 다음과 같은 명령 실행 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22748-2DEB-4213-80D3-0301886D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611DDE-CEF1-4526-8DC0-7436C93A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A34249C-27CF-4018-81FD-44A74229EFFC}"/>
              </a:ext>
            </a:extLst>
          </p:cNvPr>
          <p:cNvSpPr/>
          <p:nvPr/>
        </p:nvSpPr>
        <p:spPr>
          <a:xfrm>
            <a:off x="553294" y="5312664"/>
            <a:ext cx="11206480" cy="932688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apt-get install </a:t>
            </a:r>
            <a:r>
              <a:rPr lang="en-US" altLang="ko-KR" sz="2800" b="1" dirty="0" err="1">
                <a:solidFill>
                  <a:schemeClr val="tx1"/>
                </a:solidFill>
              </a:rPr>
              <a:t>adb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apt-get install </a:t>
            </a:r>
            <a:r>
              <a:rPr lang="en-US" altLang="ko-KR" sz="2800" b="1" dirty="0" err="1">
                <a:solidFill>
                  <a:schemeClr val="tx1"/>
                </a:solidFill>
              </a:rPr>
              <a:t>fastboot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6399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126B0-D708-4942-AA0D-00CA497B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Developer Options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40E18-7797-46B6-9782-5E0050DA0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개발자 옵션 켜기</a:t>
            </a:r>
            <a:endParaRPr lang="en-US" altLang="ko-KR" dirty="0"/>
          </a:p>
          <a:p>
            <a:pPr marL="311400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설정 </a:t>
            </a:r>
            <a:r>
              <a:rPr lang="en-US" altLang="ko-KR" dirty="0"/>
              <a:t>-&gt; </a:t>
            </a:r>
            <a:r>
              <a:rPr lang="ko-KR" altLang="en-US" dirty="0"/>
              <a:t>휴대전화 정보 </a:t>
            </a:r>
            <a:r>
              <a:rPr lang="en-US" altLang="ko-KR" dirty="0"/>
              <a:t>-&gt; </a:t>
            </a:r>
            <a:r>
              <a:rPr lang="ko-KR" altLang="en-US" dirty="0"/>
              <a:t>빌드 번호 연속으로 클릭</a:t>
            </a:r>
            <a:endParaRPr lang="en-US" altLang="ko-KR" dirty="0"/>
          </a:p>
          <a:p>
            <a:pPr marL="31140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설정 </a:t>
            </a:r>
            <a:r>
              <a:rPr lang="en-US" altLang="ko-KR" dirty="0"/>
              <a:t>-&gt; </a:t>
            </a:r>
            <a:r>
              <a:rPr lang="ko-KR" altLang="en-US" dirty="0"/>
              <a:t>시스템 </a:t>
            </a:r>
            <a:r>
              <a:rPr lang="en-US" altLang="ko-KR" dirty="0"/>
              <a:t>-&gt; </a:t>
            </a:r>
            <a:r>
              <a:rPr lang="ko-KR" altLang="en-US" dirty="0"/>
              <a:t>개발자 옵션 메뉴 생성됨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15AB7-81D4-413F-BFCA-3F9BF16F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67033-BB22-4C5B-BA4A-91B7C394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D83031-A4EC-45BD-A821-2F90A5F40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815" y="1314144"/>
            <a:ext cx="2299700" cy="49807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8293C6-EA71-45E6-84C1-296649DE2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906" y="1298036"/>
            <a:ext cx="2314576" cy="501295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3BDCC-2B78-48DB-AECD-244D9F5A17E9}"/>
              </a:ext>
            </a:extLst>
          </p:cNvPr>
          <p:cNvSpPr/>
          <p:nvPr/>
        </p:nvSpPr>
        <p:spPr>
          <a:xfrm>
            <a:off x="6910812" y="5734814"/>
            <a:ext cx="2299701" cy="483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F52DF4-F02A-428F-AF67-97AB95281FC8}"/>
              </a:ext>
            </a:extLst>
          </p:cNvPr>
          <p:cNvSpPr/>
          <p:nvPr/>
        </p:nvSpPr>
        <p:spPr>
          <a:xfrm>
            <a:off x="9498343" y="5251709"/>
            <a:ext cx="2299701" cy="390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841DC8-CCE0-434D-803D-C0D731BCE3FC}"/>
              </a:ext>
            </a:extLst>
          </p:cNvPr>
          <p:cNvSpPr txBox="1"/>
          <p:nvPr/>
        </p:nvSpPr>
        <p:spPr>
          <a:xfrm>
            <a:off x="6630421" y="5815429"/>
            <a:ext cx="53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54706D-4AB8-4820-8FFF-77D3DF78D041}"/>
              </a:ext>
            </a:extLst>
          </p:cNvPr>
          <p:cNvSpPr txBox="1"/>
          <p:nvPr/>
        </p:nvSpPr>
        <p:spPr>
          <a:xfrm>
            <a:off x="9210513" y="5262112"/>
            <a:ext cx="53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AE515-9B82-472E-B92A-056E07F5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AB769-BDDD-4B17-A18B-62FDCD1D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클래스별 샘플 </a:t>
            </a:r>
            <a:r>
              <a:rPr lang="en-US" altLang="ko-KR" dirty="0"/>
              <a:t>100</a:t>
            </a:r>
            <a:r>
              <a:rPr lang="ko-KR" altLang="en-US" dirty="0"/>
              <a:t>장을 학습</a:t>
            </a:r>
            <a:endParaRPr lang="en-US" altLang="ko-KR" dirty="0"/>
          </a:p>
          <a:p>
            <a:pPr lvl="1"/>
            <a:r>
              <a:rPr lang="en-US" altLang="ko-KR" dirty="0"/>
              <a:t>Skip()</a:t>
            </a:r>
            <a:r>
              <a:rPr lang="ko-KR" altLang="en-US" dirty="0"/>
              <a:t> 사용시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7</a:t>
            </a:r>
            <a:r>
              <a:rPr lang="ko-KR" altLang="en-US" dirty="0"/>
              <a:t>분</a:t>
            </a:r>
            <a:endParaRPr lang="en-US" altLang="ko-KR" dirty="0"/>
          </a:p>
          <a:p>
            <a:pPr lvl="1"/>
            <a:r>
              <a:rPr lang="en-US" altLang="ko-KR" dirty="0" err="1"/>
              <a:t>readLine</a:t>
            </a:r>
            <a:r>
              <a:rPr lang="en-US" altLang="ko-KR" dirty="0"/>
              <a:t>()</a:t>
            </a:r>
            <a:r>
              <a:rPr lang="ko-KR" altLang="en-US" dirty="0"/>
              <a:t> 사용시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>
                <a:solidFill>
                  <a:srgbClr val="FF0000"/>
                </a:solidFill>
              </a:rPr>
              <a:t>40</a:t>
            </a:r>
            <a:r>
              <a:rPr lang="ko-KR" altLang="en-US" dirty="0"/>
              <a:t>초 </a:t>
            </a:r>
            <a:endParaRPr lang="en-US" altLang="ko-KR" dirty="0"/>
          </a:p>
          <a:p>
            <a:pPr lvl="1"/>
            <a:r>
              <a:rPr lang="ko-KR" altLang="en-US" dirty="0"/>
              <a:t>기존 예제 어플리케이션</a:t>
            </a:r>
            <a:r>
              <a:rPr lang="en-US" altLang="ko-KR" dirty="0"/>
              <a:t>: </a:t>
            </a:r>
            <a:r>
              <a:rPr lang="ko-KR" altLang="en-US" dirty="0"/>
              <a:t>약</a:t>
            </a:r>
            <a:r>
              <a:rPr lang="en-US" altLang="ko-KR" dirty="0"/>
              <a:t> 0.03</a:t>
            </a:r>
            <a:r>
              <a:rPr lang="ko-KR" altLang="en-US" dirty="0"/>
              <a:t>초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이전 결과에 비해 속도는 향상되었음</a:t>
            </a:r>
            <a:r>
              <a:rPr lang="en-US" altLang="ko-KR" dirty="0"/>
              <a:t>.</a:t>
            </a:r>
          </a:p>
          <a:p>
            <a:r>
              <a:rPr lang="ko-KR" altLang="en-US" dirty="0" err="1">
                <a:solidFill>
                  <a:srgbClr val="C00000"/>
                </a:solidFill>
              </a:rPr>
              <a:t>셔플</a:t>
            </a:r>
            <a:r>
              <a:rPr lang="ko-KR" altLang="en-US" dirty="0">
                <a:solidFill>
                  <a:srgbClr val="C00000"/>
                </a:solidFill>
              </a:rPr>
              <a:t> 기능의 부재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03D3A-79ED-4847-BD48-70708339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31208E-251A-4379-B5D0-70F3FE67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71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CAEEE-76AA-40C1-B447-CDAC421A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USB Debugging &amp; OEM Unlocking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DA2EB-484E-4452-A8F1-879E4363C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USB </a:t>
            </a:r>
            <a:r>
              <a:rPr lang="ko-KR" altLang="en-US" dirty="0"/>
              <a:t>디버깅 켜기</a:t>
            </a:r>
            <a:endParaRPr lang="en-US" altLang="ko-KR" dirty="0"/>
          </a:p>
          <a:p>
            <a:pPr lvl="1"/>
            <a:r>
              <a:rPr lang="ko-KR" altLang="en-US" dirty="0"/>
              <a:t>설정 </a:t>
            </a:r>
            <a:r>
              <a:rPr lang="en-US" altLang="ko-KR" dirty="0"/>
              <a:t>-&gt; </a:t>
            </a:r>
            <a:r>
              <a:rPr lang="ko-KR" altLang="en-US" dirty="0"/>
              <a:t>시스템 </a:t>
            </a:r>
            <a:r>
              <a:rPr lang="en-US" altLang="ko-KR" dirty="0"/>
              <a:t>-&gt; </a:t>
            </a:r>
            <a:r>
              <a:rPr lang="ko-KR" altLang="en-US" dirty="0"/>
              <a:t>개발자 옵션 </a:t>
            </a:r>
            <a:r>
              <a:rPr lang="en-US" altLang="ko-KR" dirty="0"/>
              <a:t>-&gt; USB</a:t>
            </a:r>
            <a:r>
              <a:rPr lang="ko-KR" altLang="en-US" dirty="0"/>
              <a:t> 디버깅 켜기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OEM </a:t>
            </a:r>
            <a:r>
              <a:rPr lang="ko-KR" altLang="en-US" dirty="0"/>
              <a:t>잠금 해제</a:t>
            </a:r>
            <a:endParaRPr lang="en-US" altLang="ko-KR" dirty="0"/>
          </a:p>
          <a:p>
            <a:pPr lvl="1"/>
            <a:r>
              <a:rPr lang="ko-KR" altLang="en-US" dirty="0"/>
              <a:t>설정 </a:t>
            </a:r>
            <a:r>
              <a:rPr lang="en-US" altLang="ko-KR" dirty="0"/>
              <a:t>-&gt; </a:t>
            </a:r>
            <a:r>
              <a:rPr lang="ko-KR" altLang="en-US" dirty="0"/>
              <a:t>시스템 </a:t>
            </a:r>
            <a:r>
              <a:rPr lang="en-US" altLang="ko-KR" dirty="0"/>
              <a:t>-&gt; </a:t>
            </a:r>
            <a:r>
              <a:rPr lang="ko-KR" altLang="en-US" dirty="0"/>
              <a:t>개발자 옵션 </a:t>
            </a:r>
            <a:r>
              <a:rPr lang="en-US" altLang="ko-KR" dirty="0"/>
              <a:t>-&gt; OEM </a:t>
            </a:r>
            <a:r>
              <a:rPr lang="ko-KR" altLang="en-US" dirty="0"/>
              <a:t>잠금 해제 켜기 </a:t>
            </a:r>
            <a:endParaRPr lang="en-US" altLang="ko-KR" dirty="0"/>
          </a:p>
          <a:p>
            <a:pPr lvl="1"/>
            <a:r>
              <a:rPr lang="ko-KR" altLang="en-US" dirty="0"/>
              <a:t>해당 사진은 이미 </a:t>
            </a:r>
            <a:r>
              <a:rPr lang="ko-KR" altLang="en-US" dirty="0" err="1"/>
              <a:t>루팅</a:t>
            </a:r>
            <a:r>
              <a:rPr lang="ko-KR" altLang="en-US" dirty="0"/>
              <a:t> 된 상태라 옵션이 </a:t>
            </a:r>
            <a:r>
              <a:rPr lang="ko-KR" altLang="en-US" dirty="0" err="1"/>
              <a:t>잠겨있음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13433-068A-4695-9233-68807955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474578-7F77-4B3C-A036-43FB02A2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A59FA4-7F00-46F1-AD4D-DFE8F26B4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493" y="1400081"/>
            <a:ext cx="2300467" cy="4982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07D6D2-62D6-4839-92FC-EC38F0DB0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1685" y="1400081"/>
            <a:ext cx="2300467" cy="49824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35578AF-4178-491D-B1B4-95075940D20D}"/>
              </a:ext>
            </a:extLst>
          </p:cNvPr>
          <p:cNvSpPr/>
          <p:nvPr/>
        </p:nvSpPr>
        <p:spPr>
          <a:xfrm>
            <a:off x="7286259" y="4171190"/>
            <a:ext cx="2299701" cy="483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3223B9-75B1-47FC-AE32-2E1B0AF67D4E}"/>
              </a:ext>
            </a:extLst>
          </p:cNvPr>
          <p:cNvSpPr/>
          <p:nvPr/>
        </p:nvSpPr>
        <p:spPr>
          <a:xfrm>
            <a:off x="9762451" y="4034030"/>
            <a:ext cx="2299701" cy="483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4987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E1F80-1C97-41FE-99B8-C3307359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Unlock Bootloader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45A62-E89F-43F4-B9DD-3970DFC5D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Bootloader</a:t>
            </a:r>
          </a:p>
          <a:p>
            <a:pPr lvl="1"/>
            <a:r>
              <a:rPr lang="ko-KR" altLang="en-US" dirty="0"/>
              <a:t>부팅을 담당하는 프로그램</a:t>
            </a:r>
            <a:endParaRPr lang="en-US" altLang="ko-KR" dirty="0"/>
          </a:p>
          <a:p>
            <a:pPr lvl="1"/>
            <a:r>
              <a:rPr lang="ko-KR" altLang="en-US" dirty="0" err="1"/>
              <a:t>루팅을</a:t>
            </a:r>
            <a:r>
              <a:rPr lang="ko-KR" altLang="en-US" dirty="0"/>
              <a:t> 위해 초기화 해야함 </a:t>
            </a:r>
            <a:endParaRPr lang="en-US" altLang="ko-KR" dirty="0"/>
          </a:p>
          <a:p>
            <a:r>
              <a:rPr lang="ko-KR" altLang="en-US" dirty="0"/>
              <a:t>데스크톱에 모바일 기기를 연결 후 다음 명령어 실행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BACC7-5EF2-44D6-8F2B-9DFFDB36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0DFD63-1DD9-4769-A661-FA21DE01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C9CBCF6-7704-4F08-9AD7-AFC8BE5C0161}"/>
              </a:ext>
            </a:extLst>
          </p:cNvPr>
          <p:cNvSpPr/>
          <p:nvPr/>
        </p:nvSpPr>
        <p:spPr>
          <a:xfrm>
            <a:off x="553294" y="3905702"/>
            <a:ext cx="11206480" cy="932688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adb</a:t>
            </a:r>
            <a:r>
              <a:rPr lang="en-US" altLang="ko-KR" sz="2800" b="1" dirty="0">
                <a:solidFill>
                  <a:schemeClr val="tx1"/>
                </a:solidFill>
              </a:rPr>
              <a:t> reboot bootloader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fastboot</a:t>
            </a:r>
            <a:r>
              <a:rPr lang="en-US" altLang="ko-KR" sz="2800" b="1" dirty="0">
                <a:solidFill>
                  <a:schemeClr val="tx1"/>
                </a:solidFill>
              </a:rPr>
              <a:t> flashing unlock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DD3D4D-23C5-43FF-91C2-46395D5A7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94" y="4997622"/>
            <a:ext cx="4402754" cy="139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28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2A28E-7AFD-44B1-A7D0-0494E0A2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Stock Firmware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760D5-2722-4395-BCF7-D9CDB1256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Stock</a:t>
            </a:r>
            <a:r>
              <a:rPr lang="ko-KR" altLang="en-US" dirty="0"/>
              <a:t> </a:t>
            </a:r>
            <a:r>
              <a:rPr lang="en-US" altLang="ko-KR" dirty="0"/>
              <a:t>Firmware</a:t>
            </a:r>
          </a:p>
          <a:p>
            <a:pPr lvl="1"/>
            <a:r>
              <a:rPr lang="ko-KR" altLang="en-US" dirty="0"/>
              <a:t>제조업체가 특정 장치를 위해 설계한 공식 소프트웨어 </a:t>
            </a:r>
            <a:endParaRPr lang="en-US" altLang="ko-KR" dirty="0"/>
          </a:p>
          <a:p>
            <a:pPr lvl="1"/>
            <a:r>
              <a:rPr lang="en-US" altLang="ko-KR" dirty="0"/>
              <a:t>Pixel 6 Pro</a:t>
            </a:r>
            <a:r>
              <a:rPr lang="ko-KR" altLang="en-US" dirty="0"/>
              <a:t>를 위한 펌웨어를 설치</a:t>
            </a:r>
            <a:r>
              <a:rPr lang="en-US" altLang="ko-KR" dirty="0"/>
              <a:t>, </a:t>
            </a:r>
            <a:r>
              <a:rPr lang="en-US" altLang="ko-KR" dirty="0">
                <a:hlinkClick r:id="rId2"/>
              </a:rPr>
              <a:t>https://developers.google.com/android/images#raven</a:t>
            </a:r>
            <a:endParaRPr lang="en-US" altLang="ko-KR" dirty="0"/>
          </a:p>
          <a:p>
            <a:pPr lvl="1"/>
            <a:r>
              <a:rPr lang="ko-KR" altLang="en-US" dirty="0"/>
              <a:t>설정 </a:t>
            </a:r>
            <a:r>
              <a:rPr lang="en-US" altLang="ko-KR" dirty="0"/>
              <a:t>-&gt; </a:t>
            </a:r>
            <a:r>
              <a:rPr lang="ko-KR" altLang="en-US" dirty="0"/>
              <a:t>휴대전화 정보 </a:t>
            </a:r>
            <a:r>
              <a:rPr lang="en-US" altLang="ko-KR" dirty="0"/>
              <a:t>-&gt; </a:t>
            </a:r>
            <a:r>
              <a:rPr lang="ko-KR" altLang="en-US" dirty="0"/>
              <a:t>빌드 번호에서 버전을 확인 후 설치 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0BE904-7F28-4D59-A8E5-E43D2B57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2FE4C1-0B09-4620-9D30-FFE76ACB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7AE8F1-AE1A-4052-B70C-87FCA09E0C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052"/>
          <a:stretch/>
        </p:blipFill>
        <p:spPr>
          <a:xfrm>
            <a:off x="1396587" y="4101650"/>
            <a:ext cx="2867624" cy="22326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2EF0774-B7D9-48D3-AFA3-8CD1DEAC4B00}"/>
              </a:ext>
            </a:extLst>
          </p:cNvPr>
          <p:cNvSpPr/>
          <p:nvPr/>
        </p:nvSpPr>
        <p:spPr>
          <a:xfrm>
            <a:off x="1396587" y="5701203"/>
            <a:ext cx="2867624" cy="484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2501DE-8353-4951-B39F-4A32E12EF9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481"/>
          <a:stretch/>
        </p:blipFill>
        <p:spPr>
          <a:xfrm>
            <a:off x="5626182" y="3601819"/>
            <a:ext cx="4080975" cy="282530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6A0101-01D2-4EBE-885C-671FC7C55839}"/>
              </a:ext>
            </a:extLst>
          </p:cNvPr>
          <p:cNvSpPr/>
          <p:nvPr/>
        </p:nvSpPr>
        <p:spPr>
          <a:xfrm>
            <a:off x="5769863" y="6155303"/>
            <a:ext cx="941833" cy="2718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2537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A21B1-A241-49C1-91B9-31D0F9E9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Stock Firmware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6F945-97A0-46C7-BDA6-A2C91CF52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Extract</a:t>
            </a:r>
          </a:p>
          <a:p>
            <a:pPr lvl="1"/>
            <a:r>
              <a:rPr lang="ko-KR" altLang="en-US" dirty="0"/>
              <a:t>다운로드가 완료되면 압축을 해제한다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한번 더 압축을 해제한 뒤 </a:t>
            </a:r>
            <a:r>
              <a:rPr lang="en-US" altLang="ko-KR" dirty="0" err="1"/>
              <a:t>boot.img</a:t>
            </a:r>
            <a:r>
              <a:rPr lang="en-US" altLang="ko-KR" dirty="0"/>
              <a:t> </a:t>
            </a:r>
            <a:r>
              <a:rPr lang="ko-KR" altLang="en-US" dirty="0"/>
              <a:t>파일을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1A732-2C6C-4D3F-9894-D7AFD8CA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408029-9897-4D4E-90FE-5AC9C59B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293E81-CC4D-487B-8E6E-353E934C0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86"/>
          <a:stretch/>
        </p:blipFill>
        <p:spPr>
          <a:xfrm>
            <a:off x="188423" y="3252247"/>
            <a:ext cx="5907577" cy="16865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307F70-E10F-4DCB-8D0D-1139428D7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584" y="3252247"/>
            <a:ext cx="5639992" cy="27243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3A0C6E5-30A6-49E4-8FD8-A5F986A83630}"/>
              </a:ext>
            </a:extLst>
          </p:cNvPr>
          <p:cNvSpPr/>
          <p:nvPr/>
        </p:nvSpPr>
        <p:spPr>
          <a:xfrm>
            <a:off x="4441445" y="3601039"/>
            <a:ext cx="762152" cy="810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356189-2153-4D77-A9CE-A5DCBB2B5F73}"/>
              </a:ext>
            </a:extLst>
          </p:cNvPr>
          <p:cNvSpPr/>
          <p:nvPr/>
        </p:nvSpPr>
        <p:spPr>
          <a:xfrm>
            <a:off x="8092440" y="3529583"/>
            <a:ext cx="630936" cy="594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687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55788-4A6F-4471-A18F-6F067825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Stock Firmware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1D81DD-5205-4CDA-9845-D775F40DD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Transfer to Device</a:t>
            </a:r>
          </a:p>
          <a:p>
            <a:pPr lvl="1"/>
            <a:r>
              <a:rPr lang="en-US" altLang="ko-KR" dirty="0" err="1"/>
              <a:t>boot.img</a:t>
            </a:r>
            <a:r>
              <a:rPr lang="en-US" altLang="ko-KR" dirty="0"/>
              <a:t> </a:t>
            </a:r>
            <a:r>
              <a:rPr lang="ko-KR" altLang="en-US" dirty="0"/>
              <a:t>파일을 장치 내부 저장소의 </a:t>
            </a:r>
            <a:r>
              <a:rPr lang="en-US" altLang="ko-KR" dirty="0"/>
              <a:t>Download </a:t>
            </a:r>
            <a:r>
              <a:rPr lang="ko-KR" altLang="en-US" dirty="0"/>
              <a:t>파일로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B13CF-C732-4223-BA55-2784A90A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4F4EAC-E4F7-45CD-B989-C4DF71AE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6EFB4E1-68E4-4673-9AE9-BAA6BCEB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754578"/>
            <a:ext cx="7607808" cy="32558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C98991-F14C-49DB-B3EE-C87BCB8B6EA8}"/>
              </a:ext>
            </a:extLst>
          </p:cNvPr>
          <p:cNvSpPr/>
          <p:nvPr/>
        </p:nvSpPr>
        <p:spPr>
          <a:xfrm>
            <a:off x="5943600" y="3024786"/>
            <a:ext cx="484632" cy="420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841CCF-97A9-48DD-89AF-5310B059AD98}"/>
              </a:ext>
            </a:extLst>
          </p:cNvPr>
          <p:cNvSpPr/>
          <p:nvPr/>
        </p:nvSpPr>
        <p:spPr>
          <a:xfrm>
            <a:off x="4690872" y="5312664"/>
            <a:ext cx="1124712" cy="2468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B1F024-98B0-441B-A608-93DE911A4A19}"/>
              </a:ext>
            </a:extLst>
          </p:cNvPr>
          <p:cNvSpPr/>
          <p:nvPr/>
        </p:nvSpPr>
        <p:spPr>
          <a:xfrm>
            <a:off x="5166360" y="2754578"/>
            <a:ext cx="1527048" cy="226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9423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2E915-2699-4C92-A659-529BABE8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Patch </a:t>
            </a:r>
            <a:r>
              <a:rPr lang="en-US" altLang="ko-KR" dirty="0" err="1"/>
              <a:t>boot.img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2715F-6863-4737-8AC3-A3D1C51C9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Install </a:t>
            </a:r>
            <a:r>
              <a:rPr lang="en-US" altLang="ko-KR" dirty="0" err="1"/>
              <a:t>Magisk</a:t>
            </a:r>
            <a:r>
              <a:rPr lang="en-US" altLang="ko-KR" dirty="0"/>
              <a:t> Canary App version 23016</a:t>
            </a:r>
          </a:p>
          <a:p>
            <a:pPr lvl="1"/>
            <a:r>
              <a:rPr lang="en-US" altLang="ko-KR" dirty="0">
                <a:hlinkClick r:id="rId2"/>
              </a:rPr>
              <a:t>https://github.com/topjohnwu/magisk-files/raw/b368d20076a30879ccd289b8a4766ba3b88da547/app-debug.apk</a:t>
            </a:r>
            <a:endParaRPr lang="en-US" altLang="ko-KR" dirty="0"/>
          </a:p>
          <a:p>
            <a:pPr lvl="1"/>
            <a:r>
              <a:rPr lang="ko-KR" altLang="en-US" dirty="0"/>
              <a:t>위 주소에서 </a:t>
            </a:r>
            <a:r>
              <a:rPr lang="en-US" altLang="ko-KR" dirty="0" err="1"/>
              <a:t>apk</a:t>
            </a:r>
            <a:r>
              <a:rPr lang="en-US" altLang="ko-KR" dirty="0"/>
              <a:t> </a:t>
            </a:r>
            <a:r>
              <a:rPr lang="ko-KR" altLang="en-US" dirty="0"/>
              <a:t>파일을 다운로드 받고</a:t>
            </a:r>
            <a:r>
              <a:rPr lang="en-US" altLang="ko-KR" dirty="0"/>
              <a:t>, </a:t>
            </a:r>
            <a:r>
              <a:rPr lang="ko-KR" altLang="en-US" dirty="0"/>
              <a:t>장치 내부 저장소의 </a:t>
            </a:r>
            <a:r>
              <a:rPr lang="en-US" altLang="ko-KR" dirty="0"/>
              <a:t>Download </a:t>
            </a:r>
            <a:r>
              <a:rPr lang="ko-KR" altLang="en-US" dirty="0"/>
              <a:t>파일로 이동한다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7B3A6-4DD7-41A2-99B3-B4CE7C7F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B77C1A-90C3-4456-882E-7D9561DE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48629E-A865-426A-BE04-463EF3BD8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479" y="3622217"/>
            <a:ext cx="3798761" cy="32577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8150506-7942-44FE-8B86-0AC518F4CA6C}"/>
              </a:ext>
            </a:extLst>
          </p:cNvPr>
          <p:cNvSpPr/>
          <p:nvPr/>
        </p:nvSpPr>
        <p:spPr>
          <a:xfrm>
            <a:off x="2633472" y="3878270"/>
            <a:ext cx="676656" cy="620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7785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1653E-4E4E-47A8-B489-EE7B4A70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Patch </a:t>
            </a:r>
            <a:r>
              <a:rPr lang="en-US" altLang="ko-KR" dirty="0" err="1"/>
              <a:t>boot.img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6285C-BC0A-4180-B2D7-D8EEB78A8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Install application</a:t>
            </a:r>
          </a:p>
          <a:p>
            <a:pPr lvl="1"/>
            <a:r>
              <a:rPr lang="ko-KR" altLang="en-US" dirty="0"/>
              <a:t>모바일 장치에서 </a:t>
            </a:r>
            <a:r>
              <a:rPr lang="en-US" altLang="ko-KR" dirty="0"/>
              <a:t>Files -&gt; </a:t>
            </a:r>
            <a:r>
              <a:rPr lang="ko-KR" altLang="en-US" dirty="0"/>
              <a:t>다운로드 </a:t>
            </a:r>
            <a:r>
              <a:rPr lang="en-US" altLang="ko-KR" dirty="0"/>
              <a:t>-&gt; app-</a:t>
            </a:r>
            <a:r>
              <a:rPr lang="en-US" altLang="ko-KR" dirty="0" err="1"/>
              <a:t>debug.apk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en-US" altLang="ko-KR" dirty="0"/>
              <a:t>Patch </a:t>
            </a:r>
            <a:r>
              <a:rPr lang="en-US" altLang="ko-KR" dirty="0" err="1"/>
              <a:t>boot.img</a:t>
            </a:r>
            <a:endParaRPr lang="en-US" altLang="ko-KR" dirty="0"/>
          </a:p>
          <a:p>
            <a:pPr lvl="1"/>
            <a:r>
              <a:rPr lang="en-US" altLang="ko-KR" dirty="0" err="1"/>
              <a:t>Magisk</a:t>
            </a:r>
            <a:r>
              <a:rPr lang="en-US" altLang="ko-KR" dirty="0"/>
              <a:t> </a:t>
            </a:r>
            <a:r>
              <a:rPr lang="ko-KR" altLang="en-US" dirty="0"/>
              <a:t>를 실행 </a:t>
            </a:r>
            <a:r>
              <a:rPr lang="en-US" altLang="ko-KR" dirty="0"/>
              <a:t>-&gt; </a:t>
            </a:r>
            <a:r>
              <a:rPr lang="ko-KR" altLang="en-US" dirty="0"/>
              <a:t>설치 </a:t>
            </a:r>
            <a:r>
              <a:rPr lang="en-US" altLang="ko-KR" dirty="0"/>
              <a:t>-&gt; </a:t>
            </a:r>
            <a:r>
              <a:rPr lang="ko-KR" altLang="en-US" dirty="0"/>
              <a:t>파일 선택 및 패치 </a:t>
            </a:r>
            <a:r>
              <a:rPr lang="en-US" altLang="ko-KR" dirty="0"/>
              <a:t>-&gt; </a:t>
            </a:r>
            <a:r>
              <a:rPr lang="en-US" altLang="ko-KR" dirty="0" err="1"/>
              <a:t>boot.img</a:t>
            </a:r>
            <a:r>
              <a:rPr lang="en-US" altLang="ko-KR" dirty="0"/>
              <a:t> -&gt; </a:t>
            </a:r>
            <a:r>
              <a:rPr lang="ko-KR" altLang="en-US" dirty="0"/>
              <a:t>설치  </a:t>
            </a:r>
            <a:endParaRPr lang="en-US" altLang="ko-KR" dirty="0"/>
          </a:p>
          <a:p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DE11F-25F9-432D-8EDB-1D314A99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2829A0-D797-4E00-AAD2-BBDDDA65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ADAC20-E4CD-4D3C-8D27-16F22827E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514" y="3710257"/>
            <a:ext cx="1453372" cy="31477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212D00-18DF-43A5-8CE2-40632B742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219" y="3710257"/>
            <a:ext cx="1453372" cy="31477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64E5D7-F71B-4912-90B3-1F0B9702C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9866" y="3710257"/>
            <a:ext cx="1453372" cy="314774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D42874-841D-49D5-8BC9-9091500EA23F}"/>
              </a:ext>
            </a:extLst>
          </p:cNvPr>
          <p:cNvSpPr/>
          <p:nvPr/>
        </p:nvSpPr>
        <p:spPr>
          <a:xfrm>
            <a:off x="5981082" y="4590288"/>
            <a:ext cx="668473" cy="799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702C43-EB1E-445D-AF11-B8009A687BDD}"/>
              </a:ext>
            </a:extLst>
          </p:cNvPr>
          <p:cNvSpPr/>
          <p:nvPr/>
        </p:nvSpPr>
        <p:spPr>
          <a:xfrm>
            <a:off x="3629866" y="4325112"/>
            <a:ext cx="1453372" cy="155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A2DCBE-EBEE-46D2-A726-6069411367DB}"/>
              </a:ext>
            </a:extLst>
          </p:cNvPr>
          <p:cNvSpPr/>
          <p:nvPr/>
        </p:nvSpPr>
        <p:spPr>
          <a:xfrm>
            <a:off x="3027570" y="4151375"/>
            <a:ext cx="374904" cy="143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1F4AFA4-737E-434E-8246-0A7D0A668A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6572" y="3710256"/>
            <a:ext cx="1453372" cy="31477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9383B66-4C13-4B6F-8627-6BC0F7C5A3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9924" y="3710256"/>
            <a:ext cx="1453372" cy="314774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2A1E90-6F3D-42FF-BC0E-433F0708C979}"/>
              </a:ext>
            </a:extLst>
          </p:cNvPr>
          <p:cNvSpPr/>
          <p:nvPr/>
        </p:nvSpPr>
        <p:spPr>
          <a:xfrm>
            <a:off x="7799832" y="4151375"/>
            <a:ext cx="436960" cy="173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3368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92CE5-B6E2-4D05-A25E-25F06032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Patch </a:t>
            </a:r>
            <a:r>
              <a:rPr lang="en-US" altLang="ko-KR" dirty="0" err="1"/>
              <a:t>boot.img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0BB110-44D4-44C9-AB96-D136BEFFD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Copy patched </a:t>
            </a:r>
            <a:r>
              <a:rPr lang="en-US" altLang="ko-KR" dirty="0" err="1"/>
              <a:t>img</a:t>
            </a:r>
            <a:endParaRPr lang="en-US" altLang="ko-KR" dirty="0"/>
          </a:p>
          <a:p>
            <a:pPr lvl="1"/>
            <a:r>
              <a:rPr lang="ko-KR" altLang="en-US" dirty="0"/>
              <a:t>다운로드 폴더에 </a:t>
            </a:r>
            <a:r>
              <a:rPr lang="en-US" altLang="ko-KR" dirty="0"/>
              <a:t>magisk_patched-23016_bQJ5G.img </a:t>
            </a:r>
            <a:r>
              <a:rPr lang="ko-KR" altLang="en-US" dirty="0"/>
              <a:t>파일이 생성됨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해당 파일을 </a:t>
            </a:r>
            <a:r>
              <a:rPr lang="en-US" altLang="ko-KR" dirty="0"/>
              <a:t>platform-tools </a:t>
            </a:r>
            <a:r>
              <a:rPr lang="ko-KR" altLang="en-US" dirty="0"/>
              <a:t>폴더로 이동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8BB78-D75E-456D-BD1C-4F25B09E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F8EA13-4E8D-4091-9377-80BBE12F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57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C32E7F-8C38-4E8E-8B44-31ADE8013F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91"/>
          <a:stretch/>
        </p:blipFill>
        <p:spPr>
          <a:xfrm>
            <a:off x="646774" y="2715306"/>
            <a:ext cx="3534484" cy="12652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32AF1E-55FE-4784-B123-00DB3F1C8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" y="5490105"/>
            <a:ext cx="7953375" cy="666750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FC5850D-11C9-47D6-8A18-1586131595B9}"/>
              </a:ext>
            </a:extLst>
          </p:cNvPr>
          <p:cNvSpPr/>
          <p:nvPr/>
        </p:nvSpPr>
        <p:spPr>
          <a:xfrm>
            <a:off x="568960" y="4618284"/>
            <a:ext cx="11206480" cy="69438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chemeClr val="tx1"/>
                </a:solidFill>
              </a:rPr>
              <a:t>$ cp magisk_patched-23016_bQJ5G.img  /</a:t>
            </a:r>
            <a:r>
              <a:rPr lang="en-US" altLang="ko-KR" sz="2200" b="1" dirty="0" err="1">
                <a:solidFill>
                  <a:schemeClr val="tx1"/>
                </a:solidFill>
              </a:rPr>
              <a:t>usr</a:t>
            </a:r>
            <a:r>
              <a:rPr lang="en-US" altLang="ko-KR" sz="2200" b="1" dirty="0">
                <a:solidFill>
                  <a:schemeClr val="tx1"/>
                </a:solidFill>
              </a:rPr>
              <a:t>/lib/android-</a:t>
            </a:r>
            <a:r>
              <a:rPr lang="en-US" altLang="ko-KR" sz="2200" b="1" dirty="0" err="1">
                <a:solidFill>
                  <a:schemeClr val="tx1"/>
                </a:solidFill>
              </a:rPr>
              <a:t>sdk</a:t>
            </a:r>
            <a:r>
              <a:rPr lang="en-US" altLang="ko-KR" sz="2200" b="1" dirty="0">
                <a:solidFill>
                  <a:schemeClr val="tx1"/>
                </a:solidFill>
              </a:rPr>
              <a:t>/platform-tools/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5586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A45C5-C373-4694-9A16-F13818C4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Boot</a:t>
            </a:r>
            <a:r>
              <a:rPr lang="ko-KR" altLang="en-US" dirty="0"/>
              <a:t> </a:t>
            </a:r>
            <a:r>
              <a:rPr lang="en-US" altLang="ko-KR" dirty="0"/>
              <a:t>with Patched </a:t>
            </a:r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16499-7DD6-4C5E-8EFE-0D89F8778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Fastboot</a:t>
            </a:r>
            <a:r>
              <a:rPr lang="en-US" altLang="ko-KR" dirty="0"/>
              <a:t> mode</a:t>
            </a:r>
          </a:p>
          <a:p>
            <a:pPr lvl="1"/>
            <a:r>
              <a:rPr lang="en-US" altLang="ko-KR" dirty="0" err="1"/>
              <a:t>adb</a:t>
            </a:r>
            <a:r>
              <a:rPr lang="ko-KR" altLang="en-US" dirty="0"/>
              <a:t>를 통해 </a:t>
            </a:r>
            <a:r>
              <a:rPr lang="en-US" altLang="ko-KR" dirty="0" err="1"/>
              <a:t>fastboot</a:t>
            </a:r>
            <a:r>
              <a:rPr lang="en-US" altLang="ko-KR" dirty="0"/>
              <a:t> </a:t>
            </a:r>
            <a:r>
              <a:rPr lang="ko-KR" altLang="en-US" dirty="0"/>
              <a:t>모드로 변경하기 위해 다음과 같은 코드 입력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이전에 </a:t>
            </a:r>
            <a:r>
              <a:rPr lang="en-US" altLang="ko-KR" dirty="0"/>
              <a:t>patched </a:t>
            </a:r>
            <a:r>
              <a:rPr lang="ko-KR" altLang="en-US" dirty="0"/>
              <a:t>된 이미지 파일을 저장한 장소로 이동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E8BB4-31CF-4A7D-A219-D8CE08A7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C7047A-CD59-4119-AABF-DF470A56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7C56233-66C7-40D2-9AFB-4B02BE76CB81}"/>
              </a:ext>
            </a:extLst>
          </p:cNvPr>
          <p:cNvSpPr/>
          <p:nvPr/>
        </p:nvSpPr>
        <p:spPr>
          <a:xfrm>
            <a:off x="553294" y="2625542"/>
            <a:ext cx="11206480" cy="932688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adb</a:t>
            </a:r>
            <a:r>
              <a:rPr lang="en-US" altLang="ko-KR" sz="2800" b="1" dirty="0">
                <a:solidFill>
                  <a:schemeClr val="tx1"/>
                </a:solidFill>
              </a:rPr>
              <a:t> reboot bootloader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fastboot</a:t>
            </a:r>
            <a:r>
              <a:rPr lang="en-US" altLang="ko-KR" sz="2800" b="1" dirty="0">
                <a:solidFill>
                  <a:schemeClr val="tx1"/>
                </a:solidFill>
              </a:rPr>
              <a:t> devices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106F84-F144-47AA-805D-83A90D54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158" y="2661814"/>
            <a:ext cx="3323762" cy="860143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E292925-CCAC-4A52-83CF-BB28B2DBB70A}"/>
              </a:ext>
            </a:extLst>
          </p:cNvPr>
          <p:cNvSpPr/>
          <p:nvPr/>
        </p:nvSpPr>
        <p:spPr>
          <a:xfrm>
            <a:off x="553294" y="4483702"/>
            <a:ext cx="11206480" cy="521849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cd /</a:t>
            </a:r>
            <a:r>
              <a:rPr lang="en-US" altLang="ko-KR" sz="2800" b="1" dirty="0" err="1">
                <a:solidFill>
                  <a:schemeClr val="tx1"/>
                </a:solidFill>
              </a:rPr>
              <a:t>usr</a:t>
            </a:r>
            <a:r>
              <a:rPr lang="en-US" altLang="ko-KR" sz="2800" b="1" dirty="0">
                <a:solidFill>
                  <a:schemeClr val="tx1"/>
                </a:solidFill>
              </a:rPr>
              <a:t>/lib/android-</a:t>
            </a:r>
            <a:r>
              <a:rPr lang="en-US" altLang="ko-KR" sz="2800" b="1" dirty="0" err="1">
                <a:solidFill>
                  <a:schemeClr val="tx1"/>
                </a:solidFill>
              </a:rPr>
              <a:t>sdk</a:t>
            </a:r>
            <a:r>
              <a:rPr lang="en-US" altLang="ko-KR" sz="2800" b="1" dirty="0">
                <a:solidFill>
                  <a:schemeClr val="tx1"/>
                </a:solidFill>
              </a:rPr>
              <a:t>/platform-tools/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E531F40-805F-4292-97F3-C08AA6C620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151"/>
          <a:stretch/>
        </p:blipFill>
        <p:spPr>
          <a:xfrm>
            <a:off x="553294" y="5191214"/>
            <a:ext cx="8296275" cy="21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49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93C08-68D5-460B-AEFD-0FECB704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Boot</a:t>
            </a:r>
            <a:r>
              <a:rPr lang="ko-KR" altLang="en-US" dirty="0"/>
              <a:t> </a:t>
            </a:r>
            <a:r>
              <a:rPr lang="en-US" altLang="ko-KR" dirty="0"/>
              <a:t>with Patched </a:t>
            </a:r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0F7ED-BB48-4BB5-9E26-A2FD5FFB9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Boot </a:t>
            </a:r>
          </a:p>
          <a:p>
            <a:pPr lvl="1"/>
            <a:r>
              <a:rPr lang="ko-KR" altLang="en-US" dirty="0" err="1"/>
              <a:t>패치된</a:t>
            </a:r>
            <a:r>
              <a:rPr lang="ko-KR" altLang="en-US" dirty="0"/>
              <a:t> 이미지를 통해 장치 부팅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해당 과정이 끝나면 </a:t>
            </a:r>
            <a:r>
              <a:rPr lang="ko-KR" altLang="en-US" dirty="0" err="1"/>
              <a:t>루팅이</a:t>
            </a:r>
            <a:r>
              <a:rPr lang="ko-KR" altLang="en-US" dirty="0"/>
              <a:t> 완료된 상태로 부팅됨 </a:t>
            </a:r>
            <a:endParaRPr lang="en-US" altLang="ko-KR" dirty="0"/>
          </a:p>
          <a:p>
            <a:pPr marL="311400" lvl="1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A64D2-F506-4546-B543-569681FD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0FA59-86B4-4478-B8DE-4F9DF82F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C07E964-6AB3-45D2-B00A-A22360E9626A}"/>
              </a:ext>
            </a:extLst>
          </p:cNvPr>
          <p:cNvSpPr/>
          <p:nvPr/>
        </p:nvSpPr>
        <p:spPr>
          <a:xfrm>
            <a:off x="553294" y="2718910"/>
            <a:ext cx="11206480" cy="521849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fastboot</a:t>
            </a:r>
            <a:r>
              <a:rPr lang="en-US" altLang="ko-KR" sz="2800" b="1" dirty="0">
                <a:solidFill>
                  <a:schemeClr val="tx1"/>
                </a:solidFill>
              </a:rPr>
              <a:t> boot magisk_patched-23016_uC3os.img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F95BC7-A3BA-45AC-AA16-B035FFFC8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58" b="2289"/>
          <a:stretch/>
        </p:blipFill>
        <p:spPr>
          <a:xfrm>
            <a:off x="626446" y="3426422"/>
            <a:ext cx="8296275" cy="10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6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dirty="0" err="1"/>
              <a:t>셔플</a:t>
            </a:r>
            <a:r>
              <a:rPr lang="ko-KR" altLang="en-US" dirty="0"/>
              <a:t> 기능 추가 </a:t>
            </a:r>
            <a:r>
              <a:rPr lang="en-US" altLang="ko-KR" dirty="0"/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RAM Disk &amp;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생성 및 삭제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Rooting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856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2250-11D4-4D8F-8A24-65A8CEEB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Permanent Root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DC389-30BA-4A3D-A928-55D45F066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루팅</a:t>
            </a:r>
            <a:r>
              <a:rPr lang="ko-KR" altLang="en-US" dirty="0"/>
              <a:t> 유지 </a:t>
            </a:r>
            <a:endParaRPr lang="en-US" altLang="ko-KR" dirty="0"/>
          </a:p>
          <a:p>
            <a:pPr lvl="1"/>
            <a:r>
              <a:rPr lang="ko-KR" altLang="en-US" dirty="0" err="1"/>
              <a:t>루팅</a:t>
            </a:r>
            <a:r>
              <a:rPr lang="ko-KR" altLang="en-US" dirty="0"/>
              <a:t> 상태를 영구적으로 유지하기 위해 다음과 같은 과정 실행</a:t>
            </a:r>
            <a:endParaRPr lang="en-US" altLang="ko-KR" dirty="0"/>
          </a:p>
          <a:p>
            <a:pPr lvl="1"/>
            <a:r>
              <a:rPr lang="en-US" altLang="ko-KR" dirty="0" err="1"/>
              <a:t>Magisk</a:t>
            </a:r>
            <a:r>
              <a:rPr lang="en-US" altLang="ko-KR" dirty="0"/>
              <a:t> -&gt; </a:t>
            </a:r>
            <a:r>
              <a:rPr lang="ko-KR" altLang="en-US" dirty="0"/>
              <a:t>설치 </a:t>
            </a:r>
            <a:r>
              <a:rPr lang="en-US" altLang="ko-KR" dirty="0"/>
              <a:t>-&gt; </a:t>
            </a:r>
            <a:r>
              <a:rPr lang="ko-KR" altLang="en-US" dirty="0"/>
              <a:t>바로 설치 </a:t>
            </a:r>
            <a:r>
              <a:rPr lang="en-US" altLang="ko-KR" dirty="0"/>
              <a:t>-&gt; </a:t>
            </a:r>
            <a:r>
              <a:rPr lang="ko-KR" altLang="en-US" dirty="0"/>
              <a:t>설치 </a:t>
            </a:r>
            <a:r>
              <a:rPr lang="en-US" altLang="ko-KR" dirty="0"/>
              <a:t>-&gt; </a:t>
            </a:r>
            <a:r>
              <a:rPr lang="ko-KR" altLang="en-US" dirty="0"/>
              <a:t>다시 시작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2DC81-3712-4D91-9B33-3A7639D2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D6509F-A1A2-4946-978B-36E7CB2A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DFFDAB-6C06-4768-B39B-435D8BFD2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899" y="3099960"/>
            <a:ext cx="1662500" cy="36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49AD63-3FCD-4CB3-90B5-A75405D07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3" y="3099960"/>
            <a:ext cx="1662500" cy="360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FE9382-7D6C-4B63-B882-0E4B7A08F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796" y="3099960"/>
            <a:ext cx="1662500" cy="3600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4357D4-B855-4706-9BA4-438C6060074F}"/>
              </a:ext>
            </a:extLst>
          </p:cNvPr>
          <p:cNvSpPr/>
          <p:nvPr/>
        </p:nvSpPr>
        <p:spPr>
          <a:xfrm>
            <a:off x="3472412" y="3584448"/>
            <a:ext cx="331492" cy="201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3CE33E-CC1F-4773-9D94-AD59714540C4}"/>
              </a:ext>
            </a:extLst>
          </p:cNvPr>
          <p:cNvSpPr/>
          <p:nvPr/>
        </p:nvSpPr>
        <p:spPr>
          <a:xfrm>
            <a:off x="4334006" y="3922776"/>
            <a:ext cx="1490722" cy="184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A2F583-6D6F-43FB-BA24-69A3D6A20A11}"/>
              </a:ext>
            </a:extLst>
          </p:cNvPr>
          <p:cNvSpPr/>
          <p:nvPr/>
        </p:nvSpPr>
        <p:spPr>
          <a:xfrm>
            <a:off x="5493236" y="3584448"/>
            <a:ext cx="331492" cy="201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61329D-68CF-4DEB-B449-8B0C820D8D1D}"/>
              </a:ext>
            </a:extLst>
          </p:cNvPr>
          <p:cNvSpPr/>
          <p:nvPr/>
        </p:nvSpPr>
        <p:spPr>
          <a:xfrm>
            <a:off x="7251192" y="6334297"/>
            <a:ext cx="637206" cy="267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4150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RAM Disk &amp;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생성 및 삭제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Rooting</a:t>
            </a:r>
          </a:p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547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B8D7D-54FC-4CAF-B9E1-F3EA2B67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BC748E-0FEF-4165-A7E4-1EFBDC3DF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endParaRPr lang="en-US" altLang="ko-KR" dirty="0"/>
          </a:p>
          <a:p>
            <a:pPr lvl="1"/>
            <a:r>
              <a:rPr lang="ko-KR" altLang="en-US" dirty="0"/>
              <a:t>안드로이드는 </a:t>
            </a:r>
            <a:r>
              <a:rPr lang="en-US" altLang="ko-KR" dirty="0"/>
              <a:t>Linux </a:t>
            </a:r>
            <a:r>
              <a:rPr lang="ko-KR" altLang="en-US" dirty="0"/>
              <a:t>기반</a:t>
            </a:r>
            <a:endParaRPr lang="en-US" altLang="ko-KR" dirty="0"/>
          </a:p>
          <a:p>
            <a:pPr lvl="1"/>
            <a:r>
              <a:rPr lang="ko-KR" altLang="en-US" dirty="0"/>
              <a:t>이전에 </a:t>
            </a:r>
            <a:r>
              <a:rPr lang="en-US" altLang="ko-KR" dirty="0"/>
              <a:t>Linux</a:t>
            </a:r>
            <a:r>
              <a:rPr lang="ko-KR" altLang="en-US" dirty="0"/>
              <a:t>에서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를 생성한 것과 같이 </a:t>
            </a:r>
            <a:r>
              <a:rPr lang="en-US" altLang="ko-KR" dirty="0" err="1"/>
              <a:t>tmpfs</a:t>
            </a:r>
            <a:r>
              <a:rPr lang="ko-KR" altLang="en-US" dirty="0"/>
              <a:t>를 생성 가능</a:t>
            </a:r>
            <a:endParaRPr lang="en-US" altLang="ko-KR" dirty="0"/>
          </a:p>
          <a:p>
            <a:r>
              <a:rPr lang="en-US" altLang="ko-KR" dirty="0" err="1"/>
              <a:t>adb</a:t>
            </a:r>
            <a:r>
              <a:rPr lang="ko-KR" altLang="en-US" dirty="0"/>
              <a:t>를 통해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endParaRPr lang="en-US" altLang="ko-KR" dirty="0"/>
          </a:p>
          <a:p>
            <a:pPr lvl="1"/>
            <a:r>
              <a:rPr lang="ko-KR" altLang="en-US" dirty="0"/>
              <a:t>장치를 연결한 후</a:t>
            </a:r>
            <a:r>
              <a:rPr lang="en-US" altLang="ko-KR" dirty="0"/>
              <a:t>, </a:t>
            </a:r>
            <a:r>
              <a:rPr lang="ko-KR" altLang="en-US" dirty="0"/>
              <a:t>데스크톱에서 </a:t>
            </a:r>
            <a:r>
              <a:rPr lang="en-US" altLang="ko-KR" dirty="0" err="1"/>
              <a:t>adb</a:t>
            </a:r>
            <a:r>
              <a:rPr lang="ko-KR" altLang="en-US" dirty="0"/>
              <a:t>를 통해 모바일 장치로 접속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87013-5AA4-4BB9-94F3-5C65980B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4A4C02-3C72-4046-B817-7D336FCD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F62FCD3-4BD6-4BBD-B4A9-5534C7B629B8}"/>
              </a:ext>
            </a:extLst>
          </p:cNvPr>
          <p:cNvSpPr/>
          <p:nvPr/>
        </p:nvSpPr>
        <p:spPr>
          <a:xfrm>
            <a:off x="568960" y="4276344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adb</a:t>
            </a:r>
            <a:r>
              <a:rPr lang="en-US" altLang="ko-KR" sz="2800" b="1" dirty="0">
                <a:solidFill>
                  <a:schemeClr val="tx1"/>
                </a:solidFill>
              </a:rPr>
              <a:t> shell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0B0C66-101A-448B-918D-98E5B09B6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5299177"/>
            <a:ext cx="29146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785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BE424-1F86-4D49-80AA-53D0A509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8961C-80B7-470A-9C61-120475564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su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 err="1"/>
              <a:t>루팅을</a:t>
            </a:r>
            <a:r>
              <a:rPr lang="ko-KR" altLang="en-US" dirty="0"/>
              <a:t> 통해 획득한 </a:t>
            </a:r>
            <a:r>
              <a:rPr lang="en-US" altLang="ko-KR" dirty="0"/>
              <a:t>root </a:t>
            </a:r>
            <a:r>
              <a:rPr lang="ko-KR" altLang="en-US" dirty="0"/>
              <a:t>권한을 사용하기 위해 </a:t>
            </a:r>
            <a:r>
              <a:rPr lang="en-US" altLang="ko-KR" dirty="0"/>
              <a:t>‘</a:t>
            </a:r>
            <a:r>
              <a:rPr lang="en-US" altLang="ko-KR" dirty="0" err="1"/>
              <a:t>su</a:t>
            </a:r>
            <a:r>
              <a:rPr lang="en-US" altLang="ko-KR" dirty="0"/>
              <a:t>’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tmpfs</a:t>
            </a:r>
            <a:r>
              <a:rPr lang="ko-KR" altLang="en-US" dirty="0"/>
              <a:t>를 생성할 경로로 이동</a:t>
            </a:r>
            <a:endParaRPr lang="en-US" altLang="ko-KR" dirty="0"/>
          </a:p>
          <a:p>
            <a:pPr lvl="1"/>
            <a:r>
              <a:rPr lang="ko-KR" altLang="en-US" dirty="0"/>
              <a:t>공유 폴더로 이동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2D5B4-14EE-4BDD-9E71-E8F055E3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DABC7C-EF4B-499B-AA0A-DD9AAF35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C567405-2FCA-480E-8F1F-1E60A8898C0D}"/>
              </a:ext>
            </a:extLst>
          </p:cNvPr>
          <p:cNvSpPr/>
          <p:nvPr/>
        </p:nvSpPr>
        <p:spPr>
          <a:xfrm>
            <a:off x="568960" y="2703576"/>
            <a:ext cx="11206480" cy="633984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235436-35DA-45C1-BDC7-07604D7DCB13}"/>
              </a:ext>
            </a:extLst>
          </p:cNvPr>
          <p:cNvSpPr/>
          <p:nvPr/>
        </p:nvSpPr>
        <p:spPr>
          <a:xfrm>
            <a:off x="568960" y="4678680"/>
            <a:ext cx="11206480" cy="633984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# cd /</a:t>
            </a:r>
            <a:r>
              <a:rPr lang="en-US" altLang="ko-KR" sz="2800" b="1" dirty="0" err="1">
                <a:solidFill>
                  <a:schemeClr val="tx1"/>
                </a:solidFill>
              </a:rPr>
              <a:t>sdcard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Androd</a:t>
            </a:r>
            <a:r>
              <a:rPr lang="en-US" altLang="ko-KR" sz="2800" b="1" dirty="0">
                <a:solidFill>
                  <a:schemeClr val="tx1"/>
                </a:solidFill>
              </a:rPr>
              <a:t>/media/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416E1A-A8B2-4D97-8E86-E4400223D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" y="5485427"/>
            <a:ext cx="5246624" cy="94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177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658FE-00B1-44C7-B621-5DBC13CB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C17F88-0079-4A40-B90E-F62F968A9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폴더 생성</a:t>
            </a:r>
            <a:endParaRPr lang="en-US" altLang="ko-KR" dirty="0"/>
          </a:p>
          <a:p>
            <a:pPr lvl="1"/>
            <a:r>
              <a:rPr lang="en-US" altLang="ko-KR" dirty="0" err="1"/>
              <a:t>tmpfs</a:t>
            </a:r>
            <a:r>
              <a:rPr lang="ko-KR" altLang="en-US" dirty="0"/>
              <a:t>로 설정할 폴더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tmpfs</a:t>
            </a:r>
            <a:r>
              <a:rPr lang="ko-KR" altLang="en-US" dirty="0"/>
              <a:t> 마운트</a:t>
            </a:r>
            <a:endParaRPr lang="en-US" altLang="ko-KR" dirty="0"/>
          </a:p>
          <a:p>
            <a:pPr lvl="1"/>
            <a:r>
              <a:rPr lang="ko-KR" altLang="en-US" dirty="0"/>
              <a:t>생성한 폴더를 </a:t>
            </a:r>
            <a:r>
              <a:rPr lang="en-US" altLang="ko-KR" dirty="0" err="1"/>
              <a:t>tmpfs</a:t>
            </a:r>
            <a:r>
              <a:rPr lang="ko-KR" altLang="en-US" dirty="0"/>
              <a:t>로 설정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936DE7-A8F5-48F8-BAC9-68D4840B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8331A4-AFE3-4588-A1FB-AB070A12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4539008-3A0E-4B3D-9913-AEAC1C0553E8}"/>
              </a:ext>
            </a:extLst>
          </p:cNvPr>
          <p:cNvSpPr/>
          <p:nvPr/>
        </p:nvSpPr>
        <p:spPr>
          <a:xfrm>
            <a:off x="568960" y="2608110"/>
            <a:ext cx="11206480" cy="633984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#  </a:t>
            </a:r>
            <a:r>
              <a:rPr lang="en-US" altLang="ko-KR" sz="2800" b="1" dirty="0" err="1">
                <a:solidFill>
                  <a:schemeClr val="tx1"/>
                </a:solidFill>
              </a:rPr>
              <a:t>mkdir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17A2B96-55D7-40DF-A0FC-A1A08192A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3376052"/>
            <a:ext cx="4333875" cy="762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6D160C-D241-49B7-958E-BA1E2343FC38}"/>
              </a:ext>
            </a:extLst>
          </p:cNvPr>
          <p:cNvSpPr/>
          <p:nvPr/>
        </p:nvSpPr>
        <p:spPr>
          <a:xfrm>
            <a:off x="2620652" y="3905702"/>
            <a:ext cx="490193" cy="232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E2613E9-B99C-4225-A049-E260E66B0FDF}"/>
              </a:ext>
            </a:extLst>
          </p:cNvPr>
          <p:cNvSpPr/>
          <p:nvPr/>
        </p:nvSpPr>
        <p:spPr>
          <a:xfrm>
            <a:off x="568960" y="5269014"/>
            <a:ext cx="11206480" cy="633984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chemeClr val="tx1"/>
                </a:solidFill>
              </a:rPr>
              <a:t>#  mount –t </a:t>
            </a:r>
            <a:r>
              <a:rPr lang="en-US" altLang="ko-KR" sz="2500" b="1" dirty="0" err="1">
                <a:solidFill>
                  <a:schemeClr val="tx1"/>
                </a:solidFill>
              </a:rPr>
              <a:t>tmpfs</a:t>
            </a:r>
            <a:r>
              <a:rPr lang="en-US" altLang="ko-KR" sz="2500" b="1" dirty="0">
                <a:solidFill>
                  <a:schemeClr val="tx1"/>
                </a:solidFill>
              </a:rPr>
              <a:t> –o size=5G </a:t>
            </a:r>
            <a:r>
              <a:rPr lang="en-US" altLang="ko-KR" sz="2500" b="1" dirty="0" err="1">
                <a:solidFill>
                  <a:schemeClr val="tx1"/>
                </a:solidFill>
              </a:rPr>
              <a:t>tmpfs</a:t>
            </a:r>
            <a:r>
              <a:rPr lang="en-US" altLang="ko-KR" sz="2500" b="1" dirty="0">
                <a:solidFill>
                  <a:schemeClr val="tx1"/>
                </a:solidFill>
              </a:rPr>
              <a:t> /</a:t>
            </a:r>
            <a:r>
              <a:rPr lang="en-US" altLang="ko-KR" sz="2500" b="1" dirty="0" err="1">
                <a:solidFill>
                  <a:schemeClr val="tx1"/>
                </a:solidFill>
              </a:rPr>
              <a:t>sdcard</a:t>
            </a:r>
            <a:r>
              <a:rPr lang="en-US" altLang="ko-KR" sz="2500" b="1" dirty="0">
                <a:solidFill>
                  <a:schemeClr val="tx1"/>
                </a:solidFill>
              </a:rPr>
              <a:t>/Android/media/</a:t>
            </a:r>
            <a:r>
              <a:rPr lang="en-US" altLang="ko-KR" sz="2500" b="1" dirty="0" err="1">
                <a:solidFill>
                  <a:schemeClr val="tx1"/>
                </a:solidFill>
              </a:rPr>
              <a:t>tmpfs</a:t>
            </a:r>
            <a:r>
              <a:rPr lang="en-US" altLang="ko-KR" sz="2500" b="1" dirty="0">
                <a:solidFill>
                  <a:schemeClr val="tx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34798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8B92F-0314-4F90-8A34-5DB7D538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B92C8-6913-4092-A69C-C08D969E7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마운트 확인</a:t>
            </a:r>
            <a:endParaRPr lang="en-US" altLang="ko-KR" dirty="0"/>
          </a:p>
          <a:p>
            <a:pPr lvl="1"/>
            <a:r>
              <a:rPr lang="ko-KR" altLang="en-US" dirty="0"/>
              <a:t>정상적으로 마운트 성공을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fstab</a:t>
            </a:r>
            <a:endParaRPr lang="en-US" altLang="ko-KR" dirty="0"/>
          </a:p>
          <a:p>
            <a:pPr lvl="1"/>
            <a:r>
              <a:rPr lang="ko-KR" altLang="en-US" dirty="0"/>
              <a:t>안드로이드에는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/>
              <a:t>이 존재하지 않음 </a:t>
            </a:r>
            <a:endParaRPr lang="en-US" altLang="ko-KR" dirty="0"/>
          </a:p>
          <a:p>
            <a:pPr lvl="1"/>
            <a:r>
              <a:rPr lang="ko-KR" altLang="en-US" dirty="0"/>
              <a:t>영구적인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보존 방법 </a:t>
            </a:r>
            <a:r>
              <a:rPr lang="ko-KR" altLang="en-US" dirty="0" err="1"/>
              <a:t>탐색중</a:t>
            </a:r>
            <a:endParaRPr lang="en-US" altLang="ko-KR" dirty="0"/>
          </a:p>
          <a:p>
            <a:pPr marL="311400" lvl="1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C1B62-5AAB-4D8D-9FD2-AF80BA7C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70756B-C0FE-4CB5-9B11-EE813C70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9E5CA5-E01E-4298-BF22-A3A3F5620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16" y="3295650"/>
            <a:ext cx="10998844" cy="425958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D05CCBF-F11F-4553-A917-7814104FC2D4}"/>
              </a:ext>
            </a:extLst>
          </p:cNvPr>
          <p:cNvSpPr/>
          <p:nvPr/>
        </p:nvSpPr>
        <p:spPr>
          <a:xfrm>
            <a:off x="568960" y="2582050"/>
            <a:ext cx="11206480" cy="633984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chemeClr val="tx1"/>
                </a:solidFill>
              </a:rPr>
              <a:t>#  df</a:t>
            </a:r>
            <a:r>
              <a:rPr lang="ko-KR" altLang="en-US" sz="2500" b="1" dirty="0">
                <a:solidFill>
                  <a:schemeClr val="tx1"/>
                </a:solidFill>
              </a:rPr>
              <a:t> </a:t>
            </a:r>
            <a:r>
              <a:rPr lang="en-US" altLang="ko-KR" sz="2500" b="1" dirty="0">
                <a:solidFill>
                  <a:schemeClr val="tx1"/>
                </a:solidFill>
              </a:rPr>
              <a:t>-h</a:t>
            </a:r>
          </a:p>
        </p:txBody>
      </p:sp>
    </p:spTree>
    <p:extLst>
      <p:ext uri="{BB962C8B-B14F-4D97-AF65-F5344CB8AC3E}">
        <p14:creationId xmlns:p14="http://schemas.microsoft.com/office/powerpoint/2010/main" val="35170798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RAM Disk &amp;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생성 및 삭제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Rooting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분석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7536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4BCD5-CBAA-472C-AA9A-190C159F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DF9EF-C9BE-4CF1-9EC2-E31A6C5EB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셔플을</a:t>
            </a:r>
            <a:r>
              <a:rPr lang="ko-KR" altLang="en-US" dirty="0"/>
              <a:t> 구현한 파일 입출력 방식 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 err="1"/>
              <a:t>셔플을</a:t>
            </a:r>
            <a:r>
              <a:rPr lang="ko-KR" altLang="en-US" dirty="0"/>
              <a:t> 구현한 파일 입출력방식에서 파일의 위치를 </a:t>
            </a:r>
            <a:r>
              <a:rPr lang="en-US" altLang="ko-KR" dirty="0" err="1"/>
              <a:t>tmpfs</a:t>
            </a:r>
            <a:r>
              <a:rPr lang="ko-KR" altLang="en-US" dirty="0"/>
              <a:t>로 수정하여 실험</a:t>
            </a:r>
            <a:endParaRPr lang="en-US" altLang="ko-KR" dirty="0"/>
          </a:p>
          <a:p>
            <a:pPr lvl="1"/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파일에 대한 접근 권한 이슈 발생</a:t>
            </a:r>
            <a:endParaRPr lang="en-US" altLang="ko-KR" dirty="0"/>
          </a:p>
          <a:p>
            <a:pPr lvl="1"/>
            <a:r>
              <a:rPr lang="en-US" altLang="ko-KR" dirty="0" err="1"/>
              <a:t>adb</a:t>
            </a:r>
            <a:r>
              <a:rPr lang="ko-KR" altLang="en-US" dirty="0"/>
              <a:t>에서 </a:t>
            </a:r>
            <a:r>
              <a:rPr lang="en-US" altLang="ko-KR" dirty="0" err="1"/>
              <a:t>setenforce</a:t>
            </a:r>
            <a:r>
              <a:rPr lang="en-US" altLang="ko-KR" dirty="0"/>
              <a:t> 0 </a:t>
            </a:r>
            <a:r>
              <a:rPr lang="ko-KR" altLang="en-US" dirty="0"/>
              <a:t>을 입력해 문제 해결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AAAB8-0CE3-464E-9F61-58DCBD1F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14E47A-BEC0-49F6-AE1B-4FCEEDEA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B9C28E-2C3A-4FFF-B848-E778EBABC632}"/>
              </a:ext>
            </a:extLst>
          </p:cNvPr>
          <p:cNvSpPr/>
          <p:nvPr/>
        </p:nvSpPr>
        <p:spPr>
          <a:xfrm>
            <a:off x="568960" y="3601926"/>
            <a:ext cx="11206480" cy="633984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chemeClr val="tx1"/>
                </a:solidFill>
              </a:rPr>
              <a:t>#  </a:t>
            </a:r>
            <a:r>
              <a:rPr lang="en-US" altLang="ko-KR" sz="2500" b="1" dirty="0" err="1">
                <a:solidFill>
                  <a:schemeClr val="tx1"/>
                </a:solidFill>
              </a:rPr>
              <a:t>setenforce</a:t>
            </a:r>
            <a:r>
              <a:rPr lang="ko-KR" altLang="en-US" sz="2500" b="1" dirty="0">
                <a:solidFill>
                  <a:schemeClr val="tx1"/>
                </a:solidFill>
              </a:rPr>
              <a:t> </a:t>
            </a:r>
            <a:r>
              <a:rPr lang="en-US" altLang="ko-KR" sz="2500" b="1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65709E-FF2E-4B65-88F8-656F2A7F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94" y="4395143"/>
            <a:ext cx="4360011" cy="92716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D84D164-8D20-4EEE-B47A-67DE23906A1D}"/>
              </a:ext>
            </a:extLst>
          </p:cNvPr>
          <p:cNvSpPr/>
          <p:nvPr/>
        </p:nvSpPr>
        <p:spPr>
          <a:xfrm>
            <a:off x="563194" y="5020055"/>
            <a:ext cx="1375334" cy="30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2431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93E78-1C78-4429-87C7-841B016A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9B3A2-7F9E-4E96-9D06-4796E860B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성능 분석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각 클래스별 </a:t>
            </a:r>
            <a:r>
              <a:rPr lang="en-US" altLang="ko-KR" dirty="0"/>
              <a:t>100</a:t>
            </a:r>
            <a:r>
              <a:rPr lang="ko-KR" altLang="en-US" dirty="0"/>
              <a:t>개씩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400</a:t>
            </a:r>
            <a:r>
              <a:rPr lang="ko-KR" altLang="en-US" dirty="0"/>
              <a:t>개의 샘플을 학습하는 시간 분석 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번씩 수행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94092-9A84-4D15-84EA-0B5833D6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8F0FBD-5FEC-4E97-8F9C-36863D13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68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515BF49-C12C-4FC5-AD89-439CBA978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50148"/>
              </p:ext>
            </p:extLst>
          </p:nvPr>
        </p:nvGraphicFramePr>
        <p:xfrm>
          <a:off x="670794" y="3429000"/>
          <a:ext cx="6266733" cy="2266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8911">
                  <a:extLst>
                    <a:ext uri="{9D8B030D-6E8A-4147-A177-3AD203B41FA5}">
                      <a16:colId xmlns:a16="http://schemas.microsoft.com/office/drawing/2014/main" val="501835770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184925014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2846375946"/>
                    </a:ext>
                  </a:extLst>
                </a:gridCol>
              </a:tblGrid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학습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eMMC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tmpfs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3280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분 </a:t>
                      </a:r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분 </a:t>
                      </a:r>
                      <a:r>
                        <a:rPr lang="en-US" altLang="ko-KR" sz="2000" dirty="0"/>
                        <a:t>6</a:t>
                      </a:r>
                      <a:r>
                        <a:rPr lang="ko-KR" altLang="en-US" sz="2000" dirty="0"/>
                        <a:t>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6832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분 </a:t>
                      </a:r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분 </a:t>
                      </a:r>
                      <a:r>
                        <a:rPr lang="en-US" altLang="ko-KR" sz="2000" dirty="0"/>
                        <a:t>0</a:t>
                      </a:r>
                      <a:r>
                        <a:rPr lang="ko-KR" altLang="en-US" sz="2000" dirty="0"/>
                        <a:t>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37012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r>
                        <a:rPr lang="ko-KR" altLang="en-US" sz="2000" dirty="0"/>
                        <a:t>분 </a:t>
                      </a:r>
                      <a:r>
                        <a:rPr lang="en-US" altLang="ko-KR" sz="2000" dirty="0"/>
                        <a:t>59</a:t>
                      </a:r>
                      <a:r>
                        <a:rPr lang="ko-KR" altLang="en-US" sz="2000" dirty="0"/>
                        <a:t>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분 </a:t>
                      </a:r>
                      <a:r>
                        <a:rPr lang="en-US" altLang="ko-KR" sz="2000" dirty="0"/>
                        <a:t>7</a:t>
                      </a:r>
                      <a:r>
                        <a:rPr lang="ko-KR" altLang="en-US" sz="2000" dirty="0"/>
                        <a:t>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0357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Avg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분 </a:t>
                      </a:r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초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분 </a:t>
                      </a:r>
                      <a:r>
                        <a:rPr lang="en-US" altLang="ko-KR" sz="2000" dirty="0"/>
                        <a:t>4</a:t>
                      </a:r>
                      <a:r>
                        <a:rPr lang="ko-KR" altLang="en-US" sz="2000" dirty="0"/>
                        <a:t>초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793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6463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8772B-F1CB-45D8-BF89-5AE6E286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A26E7-EF90-4607-B7B3-6CF9838DA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 결과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속도에서 큰 차이 없음</a:t>
            </a:r>
            <a:endParaRPr lang="en-US" altLang="ko-KR" dirty="0"/>
          </a:p>
          <a:p>
            <a:pPr lvl="1"/>
            <a:r>
              <a:rPr lang="ko-KR" altLang="en-US" dirty="0"/>
              <a:t>오히려 </a:t>
            </a:r>
            <a:r>
              <a:rPr lang="en-US" altLang="ko-KR" dirty="0" err="1"/>
              <a:t>tmpfs</a:t>
            </a:r>
            <a:r>
              <a:rPr lang="ko-KR" altLang="en-US" dirty="0"/>
              <a:t>를 사용하지 않는 쪽이 근소하게 빠름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소스코드 개선 </a:t>
            </a:r>
            <a:endParaRPr lang="en-US" altLang="ko-KR" dirty="0"/>
          </a:p>
          <a:p>
            <a:pPr lvl="1"/>
            <a:r>
              <a:rPr lang="en-US" altLang="ko-KR" dirty="0"/>
              <a:t>FIO </a:t>
            </a:r>
            <a:r>
              <a:rPr lang="ko-KR" altLang="en-US" dirty="0"/>
              <a:t>벤치마크에서 </a:t>
            </a:r>
            <a:r>
              <a:rPr lang="en-US" altLang="ko-KR" dirty="0" err="1"/>
              <a:t>tmpfs</a:t>
            </a:r>
            <a:r>
              <a:rPr lang="ko-KR" altLang="en-US" dirty="0"/>
              <a:t>가 우수한 성능을 보이기 때문에 소스코드의 결함으로 판단</a:t>
            </a:r>
            <a:endParaRPr lang="en-US" altLang="ko-KR" dirty="0"/>
          </a:p>
          <a:p>
            <a:pPr lvl="1"/>
            <a:r>
              <a:rPr lang="ko-KR" altLang="en-US" dirty="0"/>
              <a:t>리눅스에서 </a:t>
            </a:r>
            <a:r>
              <a:rPr lang="en-US" altLang="ko-KR" dirty="0" err="1"/>
              <a:t>tmpfs</a:t>
            </a:r>
            <a:r>
              <a:rPr lang="ko-KR" altLang="en-US" dirty="0"/>
              <a:t> 일 때와 아닐 때 성능 차이를 보이는 </a:t>
            </a:r>
            <a:r>
              <a:rPr lang="en-US" altLang="ko-KR" dirty="0"/>
              <a:t>java </a:t>
            </a:r>
            <a:r>
              <a:rPr lang="ko-KR" altLang="en-US" dirty="0"/>
              <a:t>소스코드를 생성 후 </a:t>
            </a:r>
            <a:r>
              <a:rPr lang="en-US" altLang="ko-KR" dirty="0"/>
              <a:t>android</a:t>
            </a:r>
            <a:r>
              <a:rPr lang="ko-KR" altLang="en-US" dirty="0"/>
              <a:t>에서 실험 예정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9A27D-D1B6-49D1-8D29-CE96CAF3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CE13B4-DAF6-4502-B616-D0D6A487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4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0A1B5-7539-40C8-BCE2-D8859E6E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를 통한 샘플 저장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294D5-5457-4F02-8FC7-F754C910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입출력으로 샘플을 저장하는 대신 </a:t>
            </a:r>
            <a:r>
              <a:rPr lang="en-US" altLang="ko-KR" dirty="0"/>
              <a:t>SQLite</a:t>
            </a:r>
            <a:r>
              <a:rPr lang="ko-KR" altLang="en-US" dirty="0"/>
              <a:t>를 사용하여 샘플을 저장</a:t>
            </a:r>
            <a:endParaRPr lang="en-US" altLang="ko-KR" dirty="0"/>
          </a:p>
          <a:p>
            <a:r>
              <a:rPr lang="ko-KR" altLang="en-US" dirty="0"/>
              <a:t>안드로이드에서 지원하는 </a:t>
            </a:r>
            <a:r>
              <a:rPr lang="en-US" altLang="ko-KR" dirty="0"/>
              <a:t>Room </a:t>
            </a:r>
            <a:r>
              <a:rPr lang="ko-KR" altLang="en-US" dirty="0"/>
              <a:t>라이브러리를 통해 데이터베이스 생성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AB742-6D5D-46E5-9FD0-FFE11B60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00E734-C551-45A3-8A4E-C64F6237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9BDEDB-037D-430F-ACFD-09A71BA54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91" y="3551197"/>
            <a:ext cx="6380453" cy="1911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7E5CAC-03E4-4CC2-B172-04A2996F1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960" y="3533833"/>
            <a:ext cx="3140323" cy="19115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F6438BC-13A1-4259-90FD-6A56AA8190AC}"/>
              </a:ext>
            </a:extLst>
          </p:cNvPr>
          <p:cNvSpPr/>
          <p:nvPr/>
        </p:nvSpPr>
        <p:spPr>
          <a:xfrm>
            <a:off x="550891" y="3686433"/>
            <a:ext cx="5206097" cy="288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4E1B7C-85C3-45F5-9FCB-30DEE79542C4}"/>
              </a:ext>
            </a:extLst>
          </p:cNvPr>
          <p:cNvSpPr/>
          <p:nvPr/>
        </p:nvSpPr>
        <p:spPr>
          <a:xfrm>
            <a:off x="7915960" y="3551198"/>
            <a:ext cx="683095" cy="244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0737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9B292E9-37A2-4AD7-84B5-A8BE80BD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105"/>
            <a:ext cx="9144000" cy="1209895"/>
          </a:xfrm>
        </p:spPr>
        <p:txBody>
          <a:bodyPr/>
          <a:lstStyle/>
          <a:p>
            <a:r>
              <a:rPr lang="en-US" altLang="ko-KR"/>
              <a:t>Q n A</a:t>
            </a:r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CACC263A-2C04-4ACE-A4A4-242F76AFC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7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35E41-6101-4D4D-A384-750D0799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</a:t>
            </a:r>
            <a:r>
              <a:rPr lang="ko-KR" altLang="en-US" dirty="0" err="1"/>
              <a:t>셔플링</a:t>
            </a:r>
            <a:r>
              <a:rPr lang="ko-KR" altLang="en-US" dirty="0"/>
              <a:t>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74337-6C04-4E9A-BCCF-3B4D2BC07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샘플 수 만큼의 </a:t>
            </a:r>
            <a:r>
              <a:rPr lang="en-US" altLang="ko-KR" dirty="0"/>
              <a:t>int</a:t>
            </a:r>
            <a:r>
              <a:rPr lang="ko-KR" altLang="en-US" dirty="0"/>
              <a:t>를 </a:t>
            </a:r>
            <a:r>
              <a:rPr lang="en-US" altLang="ko-KR" dirty="0" err="1"/>
              <a:t>ArrayList</a:t>
            </a:r>
            <a:r>
              <a:rPr lang="ko-KR" altLang="en-US" dirty="0"/>
              <a:t>에 저장 후 </a:t>
            </a:r>
            <a:r>
              <a:rPr lang="ko-KR" altLang="en-US" dirty="0" err="1"/>
              <a:t>셔플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 err="1"/>
              <a:t>ArrayList</a:t>
            </a:r>
            <a:r>
              <a:rPr lang="ko-KR" altLang="en-US" dirty="0"/>
              <a:t>의 순서대로 샘플을 꺼내서 차례로 학습하는 방법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E49E6-CF59-4621-B91D-D49C094B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6CD67A-278A-4627-913D-2D552651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A78217-09EE-4B12-8D13-904FA97DA270}"/>
              </a:ext>
            </a:extLst>
          </p:cNvPr>
          <p:cNvSpPr/>
          <p:nvPr/>
        </p:nvSpPr>
        <p:spPr>
          <a:xfrm>
            <a:off x="163677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C0D9AC-7F03-471E-B157-039E74511513}"/>
              </a:ext>
            </a:extLst>
          </p:cNvPr>
          <p:cNvSpPr/>
          <p:nvPr/>
        </p:nvSpPr>
        <p:spPr>
          <a:xfrm>
            <a:off x="229514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112D54-A95F-4C6B-BDAA-E7030A47AEFE}"/>
              </a:ext>
            </a:extLst>
          </p:cNvPr>
          <p:cNvSpPr/>
          <p:nvPr/>
        </p:nvSpPr>
        <p:spPr>
          <a:xfrm>
            <a:off x="295351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88002C-9294-4A20-ABA0-3FEBEB8347E0}"/>
              </a:ext>
            </a:extLst>
          </p:cNvPr>
          <p:cNvSpPr/>
          <p:nvPr/>
        </p:nvSpPr>
        <p:spPr>
          <a:xfrm>
            <a:off x="361188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355F33-D588-419D-ADDE-1CA8FFF00156}"/>
              </a:ext>
            </a:extLst>
          </p:cNvPr>
          <p:cNvSpPr/>
          <p:nvPr/>
        </p:nvSpPr>
        <p:spPr>
          <a:xfrm>
            <a:off x="4270248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649F45-9BA6-432A-9EEF-376D50E67C66}"/>
              </a:ext>
            </a:extLst>
          </p:cNvPr>
          <p:cNvSpPr/>
          <p:nvPr/>
        </p:nvSpPr>
        <p:spPr>
          <a:xfrm>
            <a:off x="492861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B9E1EE-960D-44A8-9782-55CA11E8D383}"/>
              </a:ext>
            </a:extLst>
          </p:cNvPr>
          <p:cNvSpPr/>
          <p:nvPr/>
        </p:nvSpPr>
        <p:spPr>
          <a:xfrm>
            <a:off x="558698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339A61-9F59-4322-B9F7-D246004F6D0D}"/>
              </a:ext>
            </a:extLst>
          </p:cNvPr>
          <p:cNvSpPr/>
          <p:nvPr/>
        </p:nvSpPr>
        <p:spPr>
          <a:xfrm>
            <a:off x="624535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46DAA6-92AC-40B4-B71D-24779BC94145}"/>
              </a:ext>
            </a:extLst>
          </p:cNvPr>
          <p:cNvSpPr/>
          <p:nvPr/>
        </p:nvSpPr>
        <p:spPr>
          <a:xfrm>
            <a:off x="690372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7F3593-809A-4FE6-A6FD-E6F748928107}"/>
              </a:ext>
            </a:extLst>
          </p:cNvPr>
          <p:cNvSpPr/>
          <p:nvPr/>
        </p:nvSpPr>
        <p:spPr>
          <a:xfrm>
            <a:off x="869469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C7C876-AD20-4B41-8F6F-41D3C18384A3}"/>
              </a:ext>
            </a:extLst>
          </p:cNvPr>
          <p:cNvSpPr/>
          <p:nvPr/>
        </p:nvSpPr>
        <p:spPr>
          <a:xfrm>
            <a:off x="935306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AD34C68-9AB4-46BE-A7CC-73491E34806F}"/>
              </a:ext>
            </a:extLst>
          </p:cNvPr>
          <p:cNvSpPr/>
          <p:nvPr/>
        </p:nvSpPr>
        <p:spPr>
          <a:xfrm>
            <a:off x="7808300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F2E8A39-8524-4909-BCDB-E27591659E6A}"/>
              </a:ext>
            </a:extLst>
          </p:cNvPr>
          <p:cNvSpPr/>
          <p:nvPr/>
        </p:nvSpPr>
        <p:spPr>
          <a:xfrm>
            <a:off x="8091764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7942F21-F03C-42A9-8314-44EB5135E40A}"/>
              </a:ext>
            </a:extLst>
          </p:cNvPr>
          <p:cNvSpPr/>
          <p:nvPr/>
        </p:nvSpPr>
        <p:spPr>
          <a:xfrm>
            <a:off x="8375228" y="362438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C0ED4807-9AA0-4537-A776-B2BA9D05D0A0}"/>
              </a:ext>
            </a:extLst>
          </p:cNvPr>
          <p:cNvSpPr/>
          <p:nvPr/>
        </p:nvSpPr>
        <p:spPr>
          <a:xfrm>
            <a:off x="5349240" y="4206142"/>
            <a:ext cx="237744" cy="95633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FC0F4-EA5D-4DA2-B8BB-1D7B0CE1C0F6}"/>
              </a:ext>
            </a:extLst>
          </p:cNvPr>
          <p:cNvSpPr txBox="1"/>
          <p:nvPr/>
        </p:nvSpPr>
        <p:spPr>
          <a:xfrm>
            <a:off x="4794503" y="4526479"/>
            <a:ext cx="158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셔플</a:t>
            </a:r>
            <a:r>
              <a:rPr lang="ko-KR" altLang="en-US" dirty="0"/>
              <a:t>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2B9B34-9273-45CB-9C01-D3E93C00F287}"/>
              </a:ext>
            </a:extLst>
          </p:cNvPr>
          <p:cNvSpPr/>
          <p:nvPr/>
        </p:nvSpPr>
        <p:spPr>
          <a:xfrm>
            <a:off x="163677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6510906-CD4D-46C9-BDDA-E5B8B333F302}"/>
              </a:ext>
            </a:extLst>
          </p:cNvPr>
          <p:cNvSpPr/>
          <p:nvPr/>
        </p:nvSpPr>
        <p:spPr>
          <a:xfrm>
            <a:off x="229514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639F60-04AA-4B95-8876-6A9F9BD9C8EF}"/>
              </a:ext>
            </a:extLst>
          </p:cNvPr>
          <p:cNvSpPr/>
          <p:nvPr/>
        </p:nvSpPr>
        <p:spPr>
          <a:xfrm>
            <a:off x="295351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1F1C7D-A0A9-43B4-8211-4B023DD3AE5D}"/>
              </a:ext>
            </a:extLst>
          </p:cNvPr>
          <p:cNvSpPr/>
          <p:nvPr/>
        </p:nvSpPr>
        <p:spPr>
          <a:xfrm>
            <a:off x="361188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C4952C-1B37-4F7C-B64A-3D1DDB3343B4}"/>
              </a:ext>
            </a:extLst>
          </p:cNvPr>
          <p:cNvSpPr/>
          <p:nvPr/>
        </p:nvSpPr>
        <p:spPr>
          <a:xfrm>
            <a:off x="4270248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C346AA-2653-4103-8047-80CD3480182D}"/>
              </a:ext>
            </a:extLst>
          </p:cNvPr>
          <p:cNvSpPr/>
          <p:nvPr/>
        </p:nvSpPr>
        <p:spPr>
          <a:xfrm>
            <a:off x="492861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5685097-51F9-4937-AF1F-2F0CD2DE3D6F}"/>
              </a:ext>
            </a:extLst>
          </p:cNvPr>
          <p:cNvSpPr/>
          <p:nvPr/>
        </p:nvSpPr>
        <p:spPr>
          <a:xfrm>
            <a:off x="558698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7E7BBF7-17E0-4FDC-92A6-581CA4479CB8}"/>
              </a:ext>
            </a:extLst>
          </p:cNvPr>
          <p:cNvSpPr/>
          <p:nvPr/>
        </p:nvSpPr>
        <p:spPr>
          <a:xfrm>
            <a:off x="624535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2650CB2-4F59-4487-A165-59403F3EA331}"/>
              </a:ext>
            </a:extLst>
          </p:cNvPr>
          <p:cNvSpPr/>
          <p:nvPr/>
        </p:nvSpPr>
        <p:spPr>
          <a:xfrm>
            <a:off x="690372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59CB697-302F-443E-864F-5F7D588BC9B4}"/>
              </a:ext>
            </a:extLst>
          </p:cNvPr>
          <p:cNvSpPr/>
          <p:nvPr/>
        </p:nvSpPr>
        <p:spPr>
          <a:xfrm>
            <a:off x="869469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A5BF0D-4372-473D-A98E-B82019F55D92}"/>
              </a:ext>
            </a:extLst>
          </p:cNvPr>
          <p:cNvSpPr/>
          <p:nvPr/>
        </p:nvSpPr>
        <p:spPr>
          <a:xfrm>
            <a:off x="935306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EE91672-6B41-41E0-AA21-579447055CA6}"/>
              </a:ext>
            </a:extLst>
          </p:cNvPr>
          <p:cNvSpPr/>
          <p:nvPr/>
        </p:nvSpPr>
        <p:spPr>
          <a:xfrm>
            <a:off x="7808300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E8A9C25-924A-457E-A7E4-94AD5EFF4499}"/>
              </a:ext>
            </a:extLst>
          </p:cNvPr>
          <p:cNvSpPr/>
          <p:nvPr/>
        </p:nvSpPr>
        <p:spPr>
          <a:xfrm>
            <a:off x="8091764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9B99750-E6BF-43BD-986E-85F338C2993B}"/>
              </a:ext>
            </a:extLst>
          </p:cNvPr>
          <p:cNvSpPr/>
          <p:nvPr/>
        </p:nvSpPr>
        <p:spPr>
          <a:xfrm>
            <a:off x="8375228" y="571318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52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BAFEC-A3A7-48B7-B831-32C7D179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</a:t>
            </a:r>
            <a:r>
              <a:rPr lang="ko-KR" altLang="en-US" dirty="0" err="1"/>
              <a:t>셔플링</a:t>
            </a:r>
            <a:r>
              <a:rPr lang="ko-KR" altLang="en-US" dirty="0"/>
              <a:t>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6DA85-90BE-4594-A810-ABE49A4AF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셔플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ArrayList</a:t>
            </a:r>
            <a:r>
              <a:rPr lang="ko-KR" altLang="en-US" dirty="0"/>
              <a:t> 에서 샘플을 꺼내서 학습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F0D01-C68F-4427-B673-0168F1BA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B9859C-3C70-4271-AE98-BE7FED4A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8366E9-734A-4FA7-B6CF-D681DE50C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2" y="2345717"/>
            <a:ext cx="4012163" cy="13090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857C61-F12E-4363-A845-63C2D201A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92" y="4807170"/>
            <a:ext cx="9812119" cy="86689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3FF0DC4-735F-4850-B7B7-CDE6F08C8973}"/>
              </a:ext>
            </a:extLst>
          </p:cNvPr>
          <p:cNvSpPr/>
          <p:nvPr/>
        </p:nvSpPr>
        <p:spPr>
          <a:xfrm>
            <a:off x="485193" y="3354915"/>
            <a:ext cx="2631232" cy="2998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D185A1-1AEB-4A1D-B7A4-9CADFB416CDB}"/>
              </a:ext>
            </a:extLst>
          </p:cNvPr>
          <p:cNvSpPr/>
          <p:nvPr/>
        </p:nvSpPr>
        <p:spPr>
          <a:xfrm>
            <a:off x="5135418" y="5033818"/>
            <a:ext cx="1126838" cy="20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CF4ED3-93A8-4E32-8354-DBD0D5E8F576}"/>
              </a:ext>
            </a:extLst>
          </p:cNvPr>
          <p:cNvSpPr/>
          <p:nvPr/>
        </p:nvSpPr>
        <p:spPr>
          <a:xfrm>
            <a:off x="8321962" y="5033818"/>
            <a:ext cx="1126838" cy="20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63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3015</TotalTime>
  <Words>2725</Words>
  <Application>Microsoft Office PowerPoint</Application>
  <PresentationFormat>와이드스크린</PresentationFormat>
  <Paragraphs>735</Paragraphs>
  <Slides>70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4" baseType="lpstr">
      <vt:lpstr>맑은 고딕</vt:lpstr>
      <vt:lpstr>Arial</vt:lpstr>
      <vt:lpstr>Wingdings</vt:lpstr>
      <vt:lpstr>Office 테마</vt:lpstr>
      <vt:lpstr>On-Device Training</vt:lpstr>
      <vt:lpstr>Contents</vt:lpstr>
      <vt:lpstr>Skip 지연 문제 해결</vt:lpstr>
      <vt:lpstr>Skip 지연 문제 해결 </vt:lpstr>
      <vt:lpstr>변경 결과</vt:lpstr>
      <vt:lpstr>Contents</vt:lpstr>
      <vt:lpstr>DB를 통한 샘플 저장 </vt:lpstr>
      <vt:lpstr>샘플 셔플링 적용</vt:lpstr>
      <vt:lpstr>샘플 셔플링 적용</vt:lpstr>
      <vt:lpstr>DB 사용 결과 </vt:lpstr>
      <vt:lpstr>Contents</vt:lpstr>
      <vt:lpstr>파일 입출력 방식 변경 </vt:lpstr>
      <vt:lpstr>파일 입출력 방식 변경 </vt:lpstr>
      <vt:lpstr>파일 입출력 방식 변경 </vt:lpstr>
      <vt:lpstr>파일 입출력 셔플 사용 결과</vt:lpstr>
      <vt:lpstr>Contents</vt:lpstr>
      <vt:lpstr>RAM Disk</vt:lpstr>
      <vt:lpstr>RAM Disk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Contents</vt:lpstr>
      <vt:lpstr>리눅스 tmpfs 생성</vt:lpstr>
      <vt:lpstr>리눅스 tmpfs 생성</vt:lpstr>
      <vt:lpstr>리눅스 tmpfs 생성</vt:lpstr>
      <vt:lpstr>리눅스 tmpfs 생성</vt:lpstr>
      <vt:lpstr>리눅스 tmpfs 생성</vt:lpstr>
      <vt:lpstr>리눅스 tmpfs 생성</vt:lpstr>
      <vt:lpstr>리눅스 tmpfs 생성</vt:lpstr>
      <vt:lpstr>리눅스 tmpfs 삭제</vt:lpstr>
      <vt:lpstr>리눅스 tmpfs 삭제</vt:lpstr>
      <vt:lpstr>리눅스 tmpfs 삭제</vt:lpstr>
      <vt:lpstr>리눅스 tmpfs 삭제</vt:lpstr>
      <vt:lpstr>리눅스 tmpfs 삭제</vt:lpstr>
      <vt:lpstr>Contents</vt:lpstr>
      <vt:lpstr>tmpfs 성능 실험</vt:lpstr>
      <vt:lpstr>tmpfs 성능 실험 결과</vt:lpstr>
      <vt:lpstr>tmpfs 성능 실험 결과 그래프</vt:lpstr>
      <vt:lpstr>Contents</vt:lpstr>
      <vt:lpstr>Android Rooting</vt:lpstr>
      <vt:lpstr>ADB Install</vt:lpstr>
      <vt:lpstr>Developer Options</vt:lpstr>
      <vt:lpstr>USB Debugging &amp; OEM Unlocking</vt:lpstr>
      <vt:lpstr>Unlock Bootloader </vt:lpstr>
      <vt:lpstr>Install Stock Firmware</vt:lpstr>
      <vt:lpstr>Install Stock Firmware</vt:lpstr>
      <vt:lpstr>Install Stock Firmware</vt:lpstr>
      <vt:lpstr>Patch boot.img </vt:lpstr>
      <vt:lpstr>Patch boot.img </vt:lpstr>
      <vt:lpstr>Patch boot.img</vt:lpstr>
      <vt:lpstr>Boot with Patched img</vt:lpstr>
      <vt:lpstr>Boot with Patched img</vt:lpstr>
      <vt:lpstr>Permanent Root </vt:lpstr>
      <vt:lpstr>Contents</vt:lpstr>
      <vt:lpstr>Android tmpfs</vt:lpstr>
      <vt:lpstr>Android tmpfs</vt:lpstr>
      <vt:lpstr>Android tmpfs</vt:lpstr>
      <vt:lpstr>Android tmpfs</vt:lpstr>
      <vt:lpstr>Contents</vt:lpstr>
      <vt:lpstr>Android tmpfs 성능 분석</vt:lpstr>
      <vt:lpstr>Android tmpfs 성능 분석</vt:lpstr>
      <vt:lpstr>Android tmpfs 성능 분석</vt:lpstr>
      <vt:lpstr>Q n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Lite Guide</dc:title>
  <dc:creator>Kwon CheolHyeon</dc:creator>
  <cp:lastModifiedBy>20173041@student.changwon.ac.kr</cp:lastModifiedBy>
  <cp:revision>40</cp:revision>
  <dcterms:created xsi:type="dcterms:W3CDTF">2022-01-05T04:06:30Z</dcterms:created>
  <dcterms:modified xsi:type="dcterms:W3CDTF">2022-02-20T11:50:46Z</dcterms:modified>
</cp:coreProperties>
</file>