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9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39" r:id="rId10"/>
    <p:sldId id="304" r:id="rId11"/>
    <p:sldId id="305" r:id="rId12"/>
    <p:sldId id="335" r:id="rId13"/>
    <p:sldId id="337" r:id="rId14"/>
    <p:sldId id="338" r:id="rId15"/>
    <p:sldId id="340" r:id="rId16"/>
    <p:sldId id="331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32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33" r:id="rId38"/>
    <p:sldId id="328" r:id="rId39"/>
    <p:sldId id="319" r:id="rId40"/>
    <p:sldId id="320" r:id="rId41"/>
    <p:sldId id="321" r:id="rId42"/>
    <p:sldId id="329" r:id="rId43"/>
    <p:sldId id="334" r:id="rId44"/>
    <p:sldId id="330" r:id="rId45"/>
    <p:sldId id="341" r:id="rId46"/>
    <p:sldId id="342" r:id="rId47"/>
    <p:sldId id="344" r:id="rId48"/>
    <p:sldId id="345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273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2588" autoAdjust="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randwrite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1.071</c:v>
                </c:pt>
                <c:pt idx="1">
                  <c:v>1.0680000000000001</c:v>
                </c:pt>
                <c:pt idx="2">
                  <c:v>1.0860000000000001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C-44ED-81FE-A165295086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888</c:v>
                </c:pt>
                <c:pt idx="1">
                  <c:v>873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9C-44ED-81FE-A165295086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6486816"/>
        <c:axId val="2066464352"/>
      </c:barChart>
      <c:catAx>
        <c:axId val="2066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64352"/>
        <c:crosses val="autoZero"/>
        <c:auto val="1"/>
        <c:lblAlgn val="ctr"/>
        <c:lblOffset val="100"/>
        <c:noMultiLvlLbl val="0"/>
      </c:catAx>
      <c:valAx>
        <c:axId val="20664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randread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15.3</c:v>
                </c:pt>
                <c:pt idx="2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4-4397-AC76-75E824E11B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1501</c:v>
                </c:pt>
                <c:pt idx="1">
                  <c:v>1492</c:v>
                </c:pt>
                <c:pt idx="2">
                  <c:v>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4-4397-AC76-75E824E11B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5513280"/>
        <c:axId val="1945514944"/>
      </c:barChart>
      <c:catAx>
        <c:axId val="19455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4944"/>
        <c:crosses val="autoZero"/>
        <c:auto val="1"/>
        <c:lblAlgn val="ctr"/>
        <c:lblOffset val="100"/>
        <c:noMultiLvlLbl val="0"/>
      </c:catAx>
      <c:valAx>
        <c:axId val="19455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3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77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4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0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s.google.com/android/images#rav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topjohnwu/magisk-files/raw/b368d20076a30879ccd289b8a4766ba3b88da547/app-debug.apk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</a:t>
            </a:r>
            <a:r>
              <a:rPr lang="ko-KR" altLang="en-US" sz="5000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</a:t>
            </a:r>
            <a:r>
              <a:rPr lang="en-US" altLang="ko-KR" dirty="0" err="1"/>
              <a:t>tmpfs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: </a:t>
            </a:r>
            <a:r>
              <a:rPr lang="ko-KR" altLang="en-US" dirty="0"/>
              <a:t>리눅스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ko-KR" altLang="en-US" dirty="0" err="1"/>
              <a:t>마운트정보를</a:t>
            </a:r>
            <a:r>
              <a:rPr lang="ko-KR" altLang="en-US" dirty="0"/>
              <a:t> 저장하여 파일 안에 있는 </a:t>
            </a:r>
            <a:r>
              <a:rPr lang="ko-KR" altLang="en-US" dirty="0" err="1"/>
              <a:t>구성값으로</a:t>
            </a:r>
            <a:r>
              <a:rPr lang="ko-KR" altLang="en-US" dirty="0"/>
              <a:t> 자동으로 적용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파일시스템 장치</a:t>
            </a:r>
            <a:r>
              <a:rPr lang="en-US" altLang="ko-KR" dirty="0"/>
              <a:t>] [</a:t>
            </a:r>
            <a:r>
              <a:rPr lang="ko-KR" altLang="en-US" dirty="0" err="1"/>
              <a:t>마운트포인트</a:t>
            </a:r>
            <a:r>
              <a:rPr lang="en-US" altLang="ko-KR" dirty="0"/>
              <a:t>] [</a:t>
            </a:r>
            <a:r>
              <a:rPr lang="ko-KR" altLang="en-US" dirty="0"/>
              <a:t>파일시스템 종류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덤프</a:t>
            </a:r>
            <a:r>
              <a:rPr lang="en-US" altLang="ko-KR" dirty="0"/>
              <a:t>] [</a:t>
            </a:r>
            <a:r>
              <a:rPr lang="ko-KR" altLang="en-US" dirty="0" err="1"/>
              <a:t>파일체크옵션</a:t>
            </a:r>
            <a:r>
              <a:rPr lang="en-US" altLang="ko-KR" dirty="0"/>
              <a:t>] </a:t>
            </a:r>
            <a:r>
              <a:rPr lang="ko-KR" altLang="en-US" dirty="0"/>
              <a:t>으로 구성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66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en-US" altLang="ko-KR" dirty="0" err="1"/>
              <a:t>tmpfs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성능 테스트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15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  <a:endParaRPr lang="en-US" altLang="ko-KR" dirty="0"/>
          </a:p>
          <a:p>
            <a:pPr lvl="1"/>
            <a:r>
              <a:rPr lang="en-US" altLang="ko-KR" dirty="0"/>
              <a:t>FIO: </a:t>
            </a:r>
            <a:r>
              <a:rPr lang="ko-KR" altLang="en-US" dirty="0"/>
              <a:t>디스크의 읽기</a:t>
            </a:r>
            <a:r>
              <a:rPr lang="en-US" altLang="ko-KR" dirty="0"/>
              <a:t>, </a:t>
            </a:r>
            <a:r>
              <a:rPr lang="ko-KR" altLang="en-US" dirty="0"/>
              <a:t>쓰기 성능 측정 프로그램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분동안</a:t>
            </a:r>
            <a:r>
              <a:rPr lang="ko-KR" altLang="en-US" dirty="0"/>
              <a:t> </a:t>
            </a:r>
            <a:r>
              <a:rPr lang="en-US" altLang="ko-KR" dirty="0"/>
              <a:t>4KB </a:t>
            </a:r>
            <a:r>
              <a:rPr lang="ko-KR" altLang="en-US" dirty="0"/>
              <a:t>랜덤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en-US" altLang="ko-KR" dirty="0" err="1"/>
              <a:t>randread</a:t>
            </a:r>
            <a:r>
              <a:rPr lang="en-US" altLang="ko-KR" dirty="0"/>
              <a:t>, </a:t>
            </a:r>
            <a:r>
              <a:rPr lang="en-US" altLang="ko-KR" dirty="0" err="1"/>
              <a:t>randwrite</a:t>
            </a:r>
            <a:r>
              <a:rPr lang="en-US" altLang="ko-KR" dirty="0"/>
              <a:t>)</a:t>
            </a:r>
            <a:r>
              <a:rPr lang="ko-KR" altLang="en-US" dirty="0"/>
              <a:t>를 반복하여 성능을 </a:t>
            </a:r>
            <a:r>
              <a:rPr lang="en-US" altLang="ko-KR" dirty="0"/>
              <a:t>IOPS</a:t>
            </a:r>
            <a:r>
              <a:rPr lang="ko-KR" altLang="en-US" dirty="0"/>
              <a:t>단위로 측정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C2776-88BC-4BFE-B493-C18E4FD4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335"/>
              </p:ext>
            </p:extLst>
          </p:nvPr>
        </p:nvGraphicFramePr>
        <p:xfrm>
          <a:off x="578340" y="3161813"/>
          <a:ext cx="6889262" cy="3172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366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값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rw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테스트</a:t>
                      </a:r>
                      <a:r>
                        <a:rPr lang="en-US" altLang="ko-KR" sz="2000" dirty="0"/>
                        <a:t>(I/O)</a:t>
                      </a:r>
                      <a:r>
                        <a:rPr lang="ko-KR" altLang="en-US" sz="2000" dirty="0"/>
                        <a:t> 종류</a:t>
                      </a:r>
                      <a:r>
                        <a:rPr lang="en-US" altLang="ko-KR" sz="2000" dirty="0"/>
                        <a:t>)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randread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bs (</a:t>
                      </a:r>
                      <a:r>
                        <a:rPr lang="ko-KR" altLang="en-US" sz="2000" dirty="0"/>
                        <a:t>테스트 </a:t>
                      </a:r>
                      <a:r>
                        <a:rPr lang="ko-KR" altLang="en-US" sz="2000" dirty="0" err="1"/>
                        <a:t>블락</a:t>
                      </a:r>
                      <a:r>
                        <a:rPr lang="ko-KR" altLang="en-US" sz="2000" dirty="0"/>
                        <a:t>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4k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size (</a:t>
                      </a:r>
                      <a:r>
                        <a:rPr lang="ko-KR" altLang="en-US" sz="2000" dirty="0"/>
                        <a:t>생성되는 총 파일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1GB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numjobs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생성되는 파일 수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929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runtime (</a:t>
                      </a:r>
                      <a:r>
                        <a:rPr lang="ko-KR" altLang="en-US" sz="2000" dirty="0"/>
                        <a:t>테스트 진행시간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180s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8948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fsync</a:t>
                      </a:r>
                      <a:r>
                        <a:rPr lang="en-US" altLang="ko-KR" sz="2000" dirty="0"/>
                        <a:t> (flush </a:t>
                      </a:r>
                      <a:r>
                        <a:rPr lang="ko-KR" altLang="en-US" sz="2000" dirty="0"/>
                        <a:t>유무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4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E3E5-9EC7-4DD8-B1C3-C8930D2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94E6-98AC-4DC1-9D83-2E6D6160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8259655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회의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randwrite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825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lvl="1"/>
            <a:r>
              <a:rPr lang="en-US" altLang="ko-KR" dirty="0" err="1"/>
              <a:t>randread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4EE63-207C-4A0F-AEBC-5FE07D3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CE8AF-B38F-4C21-AE56-A61D58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C6EA9-7F6C-4AC1-9EE3-D0F3A5CE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8494"/>
              </p:ext>
            </p:extLst>
          </p:nvPr>
        </p:nvGraphicFramePr>
        <p:xfrm>
          <a:off x="5709138" y="1616152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1.071k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888k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1.068k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873k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1.086k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900k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1.075k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887k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276F9A-A9C8-406B-9985-3E6A4E4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2364"/>
              </p:ext>
            </p:extLst>
          </p:nvPr>
        </p:nvGraphicFramePr>
        <p:xfrm>
          <a:off x="5709138" y="4021256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randread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15.2k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1,501k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15.3k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1,492k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1,485k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1,493k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0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1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7698-2979-4EBE-B8A3-BED1470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 </a:t>
            </a:r>
            <a:r>
              <a:rPr lang="en-US" altLang="ko-KR" dirty="0"/>
              <a:t>- </a:t>
            </a:r>
            <a:r>
              <a:rPr lang="ko-KR" altLang="en-US" dirty="0"/>
              <a:t>출력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E38180-6740-4892-82EF-70DFC205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29595"/>
              </p:ext>
            </p:extLst>
          </p:nvPr>
        </p:nvGraphicFramePr>
        <p:xfrm>
          <a:off x="188425" y="2478917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7CFF7-1FDF-453F-96A8-0B020DA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9FFB4-D10B-4BE4-99B9-0534216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73674-F740-449D-9007-8D6702F8004F}"/>
              </a:ext>
            </a:extLst>
          </p:cNvPr>
          <p:cNvSpPr txBox="1"/>
          <p:nvPr/>
        </p:nvSpPr>
        <p:spPr>
          <a:xfrm>
            <a:off x="102637" y="2833816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  <p:graphicFrame>
        <p:nvGraphicFramePr>
          <p:cNvPr id="7" name="내용 개체 틀 7">
            <a:extLst>
              <a:ext uri="{FF2B5EF4-FFF2-40B4-BE49-F238E27FC236}">
                <a16:creationId xmlns:a16="http://schemas.microsoft.com/office/drawing/2014/main" id="{75F16C77-A87B-46BE-B04F-167B4620D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620914"/>
              </p:ext>
            </p:extLst>
          </p:nvPr>
        </p:nvGraphicFramePr>
        <p:xfrm>
          <a:off x="6603576" y="2478917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9C460E-8437-4AB4-A78D-EA83C58DA512}"/>
              </a:ext>
            </a:extLst>
          </p:cNvPr>
          <p:cNvSpPr txBox="1"/>
          <p:nvPr/>
        </p:nvSpPr>
        <p:spPr>
          <a:xfrm>
            <a:off x="6603576" y="2833816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8257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000" dirty="0"/>
              <a:t>Android </a:t>
            </a:r>
            <a:r>
              <a:rPr lang="ko-KR" altLang="en-US" sz="5000" dirty="0" err="1"/>
              <a:t>루팅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35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AED7-CC90-4220-A2E3-FD03D0BD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Rooting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906F-CB6F-4579-A1FA-FD683F5F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Rooting(</a:t>
            </a:r>
            <a:r>
              <a:rPr lang="ko-KR" altLang="en-US" dirty="0"/>
              <a:t>이하 </a:t>
            </a:r>
            <a:r>
              <a:rPr lang="ko-KR" altLang="en-US" dirty="0" err="1"/>
              <a:t>루팅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안드로이드 </a:t>
            </a:r>
            <a:r>
              <a:rPr lang="en-US" altLang="ko-KR" dirty="0"/>
              <a:t>OS </a:t>
            </a:r>
            <a:r>
              <a:rPr lang="ko-KR" altLang="en-US" dirty="0"/>
              <a:t>에서 최상위 권한</a:t>
            </a:r>
            <a:r>
              <a:rPr lang="en-US" altLang="ko-KR" dirty="0"/>
              <a:t>(root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  <a:r>
              <a:rPr lang="ko-KR" altLang="en-US" dirty="0"/>
              <a:t>을 얻는 것  </a:t>
            </a:r>
            <a:endParaRPr lang="en-US" altLang="ko-KR" dirty="0"/>
          </a:p>
          <a:p>
            <a:pPr lvl="1"/>
            <a:r>
              <a:rPr lang="ko-KR" altLang="en-US" dirty="0"/>
              <a:t>이로 인해 기기의 생산자가 걸어 둔 제약을 해제할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실험에 사용하는 장치 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: Pixel 6 Pro</a:t>
            </a:r>
          </a:p>
          <a:p>
            <a:pPr lvl="1"/>
            <a:r>
              <a:rPr lang="en-US" altLang="ko-KR" dirty="0"/>
              <a:t>CPU: Octa-core(Cortex-x1 * 2, Cortex-A76 *2, Cortex-A55 * 4)</a:t>
            </a:r>
          </a:p>
          <a:p>
            <a:pPr lvl="1"/>
            <a:r>
              <a:rPr lang="en-US" altLang="ko-KR" dirty="0"/>
              <a:t>GPU: Mali-G78 MP20</a:t>
            </a:r>
          </a:p>
          <a:p>
            <a:pPr lvl="1"/>
            <a:r>
              <a:rPr lang="en-US" altLang="ko-KR" dirty="0"/>
              <a:t>RAM: 12 GB</a:t>
            </a:r>
          </a:p>
          <a:p>
            <a:pPr lvl="1"/>
            <a:r>
              <a:rPr lang="en-US" altLang="ko-KR" dirty="0"/>
              <a:t>Storage: 128 GB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E2596-D698-4D5A-B3C4-2419CE1A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78CED-EBB1-4065-8176-577325C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46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9883-9EAD-420E-9357-44B48B72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ADB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E15D0-E165-4499-AD4E-646FB75E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ADB</a:t>
            </a:r>
          </a:p>
          <a:p>
            <a:pPr lvl="1"/>
            <a:r>
              <a:rPr lang="en-US" altLang="ko-KR" dirty="0"/>
              <a:t>Android Debug Bridge(</a:t>
            </a:r>
            <a:r>
              <a:rPr lang="en-US" altLang="ko-KR" dirty="0" err="1"/>
              <a:t>adb</a:t>
            </a:r>
            <a:r>
              <a:rPr lang="en-US" altLang="ko-KR" dirty="0"/>
              <a:t>)</a:t>
            </a:r>
            <a:r>
              <a:rPr lang="ko-KR" altLang="en-US" dirty="0"/>
              <a:t>는 기기와 통신하는 </a:t>
            </a:r>
            <a:r>
              <a:rPr lang="en-US" altLang="ko-KR" dirty="0"/>
              <a:t>Command-line </a:t>
            </a:r>
            <a:r>
              <a:rPr lang="ko-KR" altLang="en-US" dirty="0"/>
              <a:t>도구 </a:t>
            </a:r>
            <a:endParaRPr lang="en-US" altLang="ko-KR" dirty="0"/>
          </a:p>
          <a:p>
            <a:pPr lvl="1"/>
            <a:r>
              <a:rPr lang="ko-KR" altLang="en-US" dirty="0"/>
              <a:t>앱의 설치 및 디버깅 등을 진행할 수 있음</a:t>
            </a:r>
            <a:endParaRPr lang="en-US" altLang="ko-KR" dirty="0"/>
          </a:p>
          <a:p>
            <a:r>
              <a:rPr lang="en-US" altLang="ko-KR" dirty="0" err="1"/>
              <a:t>Fastboot</a:t>
            </a:r>
            <a:endParaRPr lang="en-US" altLang="ko-KR" dirty="0"/>
          </a:p>
          <a:p>
            <a:pPr lvl="1"/>
            <a:r>
              <a:rPr lang="ko-KR" altLang="en-US" dirty="0"/>
              <a:t>안드로이드 기기의 플래시 메모리에 직접 데이터를 쓰거나 진단할 수 있는 </a:t>
            </a:r>
            <a:r>
              <a:rPr lang="ko-KR" altLang="en-US" dirty="0" err="1"/>
              <a:t>엔지니어링프로토콜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ADB </a:t>
            </a:r>
            <a:r>
              <a:rPr lang="ko-KR" altLang="en-US" dirty="0"/>
              <a:t>및 </a:t>
            </a:r>
            <a:r>
              <a:rPr lang="en-US" altLang="ko-KR" dirty="0" err="1"/>
              <a:t>fastboot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데스크톱에서 다음과 같은 명령 실행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22748-2DEB-4213-80D3-0301886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11DDE-CEF1-4526-8DC0-7436C93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34249C-27CF-4018-81FD-44A74229EFFC}"/>
              </a:ext>
            </a:extLst>
          </p:cNvPr>
          <p:cNvSpPr/>
          <p:nvPr/>
        </p:nvSpPr>
        <p:spPr>
          <a:xfrm>
            <a:off x="553294" y="5312664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26B0-D708-4942-AA0D-00CA497B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Developer Options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0E18-7797-46B6-9782-5E0050DA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 옵션 켜기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 연속으로 클릭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메뉴 생성됨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15AB7-81D4-413F-BFCA-3F9BF16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67033-BB22-4C5B-BA4A-91B7C394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83031-A4EC-45BD-A821-2F90A5F4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15" y="1314144"/>
            <a:ext cx="2299700" cy="4980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8293C6-EA71-45E6-84C1-296649DE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906" y="1298036"/>
            <a:ext cx="2314576" cy="50129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3BDCC-2B78-48DB-AECD-244D9F5A17E9}"/>
              </a:ext>
            </a:extLst>
          </p:cNvPr>
          <p:cNvSpPr/>
          <p:nvPr/>
        </p:nvSpPr>
        <p:spPr>
          <a:xfrm>
            <a:off x="6910812" y="5734814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F52DF4-F02A-428F-AF67-97AB95281FC8}"/>
              </a:ext>
            </a:extLst>
          </p:cNvPr>
          <p:cNvSpPr/>
          <p:nvPr/>
        </p:nvSpPr>
        <p:spPr>
          <a:xfrm>
            <a:off x="9498343" y="5251709"/>
            <a:ext cx="2299701" cy="39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41DC8-CCE0-434D-803D-C0D731BCE3FC}"/>
              </a:ext>
            </a:extLst>
          </p:cNvPr>
          <p:cNvSpPr txBox="1"/>
          <p:nvPr/>
        </p:nvSpPr>
        <p:spPr>
          <a:xfrm>
            <a:off x="6630421" y="5815429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4706D-4AB8-4820-8FFF-77D3DF78D041}"/>
              </a:ext>
            </a:extLst>
          </p:cNvPr>
          <p:cNvSpPr txBox="1"/>
          <p:nvPr/>
        </p:nvSpPr>
        <p:spPr>
          <a:xfrm>
            <a:off x="9210513" y="5262112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AEEE-76AA-40C1-B447-CDAC421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Debugging &amp; OEM Unlocking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DA2EB-484E-4452-A8F1-879E4363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USB </a:t>
            </a:r>
            <a:r>
              <a:rPr lang="ko-KR" altLang="en-US" dirty="0"/>
              <a:t>디버깅 켜기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USB</a:t>
            </a:r>
            <a:r>
              <a:rPr lang="ko-KR" altLang="en-US" dirty="0"/>
              <a:t> 디버깅 켜기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OEM </a:t>
            </a:r>
            <a:r>
              <a:rPr lang="ko-KR" altLang="en-US" dirty="0"/>
              <a:t>잠금 해제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OEM </a:t>
            </a:r>
            <a:r>
              <a:rPr lang="ko-KR" altLang="en-US" dirty="0"/>
              <a:t>잠금 해제 켜기 </a:t>
            </a:r>
            <a:endParaRPr lang="en-US" altLang="ko-KR" dirty="0"/>
          </a:p>
          <a:p>
            <a:pPr lvl="1"/>
            <a:r>
              <a:rPr lang="ko-KR" altLang="en-US" dirty="0"/>
              <a:t>해당 사진은 이미 </a:t>
            </a:r>
            <a:r>
              <a:rPr lang="ko-KR" altLang="en-US" dirty="0" err="1"/>
              <a:t>루팅</a:t>
            </a:r>
            <a:r>
              <a:rPr lang="ko-KR" altLang="en-US" dirty="0"/>
              <a:t> 된 상태라 옵션이 </a:t>
            </a:r>
            <a:r>
              <a:rPr lang="ko-KR" altLang="en-US" dirty="0" err="1"/>
              <a:t>잠겨있음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13433-068A-4695-9233-6880795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74578-7F77-4B3C-A036-43FB02A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A59FA4-7F00-46F1-AD4D-DFE8F26B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93" y="1400081"/>
            <a:ext cx="2300467" cy="498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07D6D2-62D6-4839-92FC-EC38F0DB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685" y="1400081"/>
            <a:ext cx="2300467" cy="4982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578AF-4178-491D-B1B4-95075940D20D}"/>
              </a:ext>
            </a:extLst>
          </p:cNvPr>
          <p:cNvSpPr/>
          <p:nvPr/>
        </p:nvSpPr>
        <p:spPr>
          <a:xfrm>
            <a:off x="7286259" y="417119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223B9-75B1-47FC-AE32-2E1B0AF67D4E}"/>
              </a:ext>
            </a:extLst>
          </p:cNvPr>
          <p:cNvSpPr/>
          <p:nvPr/>
        </p:nvSpPr>
        <p:spPr>
          <a:xfrm>
            <a:off x="9762451" y="403403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498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1F80-1C97-41FE-99B8-C330735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Unlock Bootloader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5A62-E89F-43F4-B9DD-3970DFC5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Bootloader</a:t>
            </a:r>
          </a:p>
          <a:p>
            <a:pPr lvl="1"/>
            <a:r>
              <a:rPr lang="ko-KR" altLang="en-US" dirty="0"/>
              <a:t>부팅을 담당하는 프로그램</a:t>
            </a:r>
            <a:endParaRPr lang="en-US" altLang="ko-KR" dirty="0"/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위해 초기화 해야함 </a:t>
            </a:r>
            <a:endParaRPr lang="en-US" altLang="ko-KR" dirty="0"/>
          </a:p>
          <a:p>
            <a:r>
              <a:rPr lang="ko-KR" altLang="en-US" dirty="0"/>
              <a:t>데스크톱에 모바일 기기를 연결 후 다음 명령어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BACC7-5EF2-44D6-8F2B-9DFFDB36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DFD63-1DD9-4769-A661-FA21DE0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CBCF6-7704-4F08-9AD7-AFC8BE5C0161}"/>
              </a:ext>
            </a:extLst>
          </p:cNvPr>
          <p:cNvSpPr/>
          <p:nvPr/>
        </p:nvSpPr>
        <p:spPr>
          <a:xfrm>
            <a:off x="553294" y="390570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flashing unlock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D3D4D-23C5-43FF-91C2-46395D5A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4" y="4997622"/>
            <a:ext cx="4402754" cy="1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2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A28E-7AFD-44B1-A7D0-0494E0A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760D5-2722-4395-BCF7-D9CDB125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Stock</a:t>
            </a:r>
            <a:r>
              <a:rPr lang="ko-KR" altLang="en-US" dirty="0"/>
              <a:t> </a:t>
            </a:r>
            <a:r>
              <a:rPr lang="en-US" altLang="ko-KR" dirty="0"/>
              <a:t>Firmware</a:t>
            </a:r>
          </a:p>
          <a:p>
            <a:pPr lvl="1"/>
            <a:r>
              <a:rPr lang="ko-KR" altLang="en-US" dirty="0"/>
              <a:t>제조업체가 특정 장치를 위해 설계한 공식 소프트웨어 </a:t>
            </a:r>
            <a:endParaRPr lang="en-US" altLang="ko-KR" dirty="0"/>
          </a:p>
          <a:p>
            <a:pPr lvl="1"/>
            <a:r>
              <a:rPr lang="en-US" altLang="ko-KR" dirty="0"/>
              <a:t>Pixel 6 Pro</a:t>
            </a:r>
            <a:r>
              <a:rPr lang="ko-KR" altLang="en-US" dirty="0"/>
              <a:t>를 위한 펌웨어를 설치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https://developers.google.com/android/images#raven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번호에서 버전을 확인 후 설치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BE904-7F28-4D59-A8E5-E43D2B57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FE4C1-0B09-4620-9D30-FFE76AC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7AE8F1-AE1A-4052-B70C-87FCA09E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52"/>
          <a:stretch/>
        </p:blipFill>
        <p:spPr>
          <a:xfrm>
            <a:off x="1396587" y="4101650"/>
            <a:ext cx="2867624" cy="22326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EF0774-B7D9-48D3-AFA3-8CD1DEAC4B00}"/>
              </a:ext>
            </a:extLst>
          </p:cNvPr>
          <p:cNvSpPr/>
          <p:nvPr/>
        </p:nvSpPr>
        <p:spPr>
          <a:xfrm>
            <a:off x="1396587" y="5701203"/>
            <a:ext cx="2867624" cy="484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2501DE-8353-4951-B39F-4A32E12EF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81"/>
          <a:stretch/>
        </p:blipFill>
        <p:spPr>
          <a:xfrm>
            <a:off x="5626182" y="3601819"/>
            <a:ext cx="4080975" cy="282530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6A0101-01D2-4EBE-885C-671FC7C55839}"/>
              </a:ext>
            </a:extLst>
          </p:cNvPr>
          <p:cNvSpPr/>
          <p:nvPr/>
        </p:nvSpPr>
        <p:spPr>
          <a:xfrm>
            <a:off x="5769863" y="6155303"/>
            <a:ext cx="941833" cy="271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537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21B1-A241-49C1-91B9-31D0F9E9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6F945-97A0-46C7-BDA6-A2C91CF5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Extract</a:t>
            </a:r>
          </a:p>
          <a:p>
            <a:pPr lvl="1"/>
            <a:r>
              <a:rPr lang="ko-KR" altLang="en-US" dirty="0"/>
              <a:t>다운로드가 완료되면 압축을 해제한다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한번 더 압축을 해제한 뒤 </a:t>
            </a:r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1A732-2C6C-4D3F-9894-D7AFD8CA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408029-9897-4D4E-90FE-5AC9C59B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93E81-CC4D-487B-8E6E-353E934C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6"/>
          <a:stretch/>
        </p:blipFill>
        <p:spPr>
          <a:xfrm>
            <a:off x="188423" y="3252247"/>
            <a:ext cx="5907577" cy="1686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307F70-E10F-4DCB-8D0D-1139428D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84" y="3252247"/>
            <a:ext cx="5639992" cy="27243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A0C6E5-30A6-49E4-8FD8-A5F986A83630}"/>
              </a:ext>
            </a:extLst>
          </p:cNvPr>
          <p:cNvSpPr/>
          <p:nvPr/>
        </p:nvSpPr>
        <p:spPr>
          <a:xfrm>
            <a:off x="4441445" y="3601039"/>
            <a:ext cx="762152" cy="810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356189-2153-4D77-A9CE-A5DCBB2B5F73}"/>
              </a:ext>
            </a:extLst>
          </p:cNvPr>
          <p:cNvSpPr/>
          <p:nvPr/>
        </p:nvSpPr>
        <p:spPr>
          <a:xfrm>
            <a:off x="8092440" y="3529583"/>
            <a:ext cx="630936" cy="59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8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55788-4A6F-4471-A18F-6F06782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81DD-5205-4CDA-9845-D775F40D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to Device</a:t>
            </a:r>
          </a:p>
          <a:p>
            <a:pPr lvl="1"/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13CF-C732-4223-BA55-2784A90A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4EAC-E4F7-45CD-B989-C4DF71AE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EFB4E1-68E4-4673-9AE9-BAA6BCEB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54578"/>
            <a:ext cx="7607808" cy="32558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98991-F14C-49DB-B3EE-C87BCB8B6EA8}"/>
              </a:ext>
            </a:extLst>
          </p:cNvPr>
          <p:cNvSpPr/>
          <p:nvPr/>
        </p:nvSpPr>
        <p:spPr>
          <a:xfrm>
            <a:off x="5943600" y="3024786"/>
            <a:ext cx="484632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841CCF-97A9-48DD-89AF-5310B059AD98}"/>
              </a:ext>
            </a:extLst>
          </p:cNvPr>
          <p:cNvSpPr/>
          <p:nvPr/>
        </p:nvSpPr>
        <p:spPr>
          <a:xfrm>
            <a:off x="4690872" y="5312664"/>
            <a:ext cx="1124712" cy="24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1F024-98B0-441B-A608-93DE911A4A19}"/>
              </a:ext>
            </a:extLst>
          </p:cNvPr>
          <p:cNvSpPr/>
          <p:nvPr/>
        </p:nvSpPr>
        <p:spPr>
          <a:xfrm>
            <a:off x="5166360" y="2754578"/>
            <a:ext cx="1527048" cy="2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42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E915-2699-4C92-A659-529BABE8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2715F-6863-4737-8AC3-A3D1C51C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Magisk</a:t>
            </a:r>
            <a:r>
              <a:rPr lang="en-US" altLang="ko-KR" dirty="0"/>
              <a:t> Canary App version 23016</a:t>
            </a:r>
          </a:p>
          <a:p>
            <a:pPr lvl="1"/>
            <a:r>
              <a:rPr lang="en-US" altLang="ko-KR" dirty="0">
                <a:hlinkClick r:id="rId2"/>
              </a:rPr>
              <a:t>https://github.com/topjohnwu/magisk-files/raw/b368d20076a30879ccd289b8a4766ba3b88da547/app-debug.apk</a:t>
            </a:r>
            <a:endParaRPr lang="en-US" altLang="ko-KR" dirty="0"/>
          </a:p>
          <a:p>
            <a:pPr lvl="1"/>
            <a:r>
              <a:rPr lang="ko-KR" altLang="en-US" dirty="0"/>
              <a:t>위 주소에서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파일을 다운로드 받고</a:t>
            </a:r>
            <a:r>
              <a:rPr lang="en-US" altLang="ko-KR" dirty="0"/>
              <a:t>, </a:t>
            </a:r>
            <a:r>
              <a:rPr lang="ko-KR" altLang="en-US" dirty="0"/>
              <a:t>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7B3A6-4DD7-41A2-99B3-B4CE7C7F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77C1A-90C3-4456-882E-7D9561D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48629E-A865-426A-BE04-463EF3BD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79" y="3622217"/>
            <a:ext cx="3798761" cy="32577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150506-7942-44FE-8B86-0AC518F4CA6C}"/>
              </a:ext>
            </a:extLst>
          </p:cNvPr>
          <p:cNvSpPr/>
          <p:nvPr/>
        </p:nvSpPr>
        <p:spPr>
          <a:xfrm>
            <a:off x="2633472" y="3878270"/>
            <a:ext cx="676656" cy="620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778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653E-4E4E-47A8-B489-EE7B4A70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6285C-BC0A-4180-B2D7-D8EEB78A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application</a:t>
            </a:r>
          </a:p>
          <a:p>
            <a:pPr lvl="1"/>
            <a:r>
              <a:rPr lang="ko-KR" altLang="en-US" dirty="0"/>
              <a:t>모바일 장치에서 </a:t>
            </a:r>
            <a:r>
              <a:rPr lang="en-US" altLang="ko-KR" dirty="0"/>
              <a:t>Files -&gt; </a:t>
            </a:r>
            <a:r>
              <a:rPr lang="ko-KR" altLang="en-US" dirty="0"/>
              <a:t>다운로드 </a:t>
            </a:r>
            <a:r>
              <a:rPr lang="en-US" altLang="ko-KR" dirty="0"/>
              <a:t>-&gt; app-</a:t>
            </a:r>
            <a:r>
              <a:rPr lang="en-US" altLang="ko-KR" dirty="0" err="1"/>
              <a:t>debug.apk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</a:t>
            </a:r>
            <a:r>
              <a:rPr lang="ko-KR" altLang="en-US" dirty="0"/>
              <a:t>를 실행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파일 선택 및 패치 </a:t>
            </a:r>
            <a:r>
              <a:rPr lang="en-US" altLang="ko-KR" dirty="0"/>
              <a:t>-&gt; </a:t>
            </a:r>
            <a:r>
              <a:rPr lang="en-US" altLang="ko-KR" dirty="0" err="1"/>
              <a:t>boot.img</a:t>
            </a:r>
            <a:r>
              <a:rPr lang="en-US" altLang="ko-KR" dirty="0"/>
              <a:t> -&gt; </a:t>
            </a:r>
            <a:r>
              <a:rPr lang="ko-KR" altLang="en-US" dirty="0"/>
              <a:t>설치  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DE11F-25F9-432D-8EDB-1D314A9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829A0-D797-4E00-AAD2-BBDDDA65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DAC20-E4CD-4D3C-8D27-16F22827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14" y="3710257"/>
            <a:ext cx="1453372" cy="3147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12D00-18DF-43A5-8CE2-40632B74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19" y="3710257"/>
            <a:ext cx="1453372" cy="3147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64E5D7-F71B-4912-90B3-1F0B9702C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66" y="3710257"/>
            <a:ext cx="1453372" cy="31477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D42874-841D-49D5-8BC9-9091500EA23F}"/>
              </a:ext>
            </a:extLst>
          </p:cNvPr>
          <p:cNvSpPr/>
          <p:nvPr/>
        </p:nvSpPr>
        <p:spPr>
          <a:xfrm>
            <a:off x="5981082" y="4590288"/>
            <a:ext cx="668473" cy="799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702C43-EB1E-445D-AF11-B8009A687BDD}"/>
              </a:ext>
            </a:extLst>
          </p:cNvPr>
          <p:cNvSpPr/>
          <p:nvPr/>
        </p:nvSpPr>
        <p:spPr>
          <a:xfrm>
            <a:off x="3629866" y="4325112"/>
            <a:ext cx="1453372" cy="1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2DCBE-EBEE-46D2-A726-6069411367DB}"/>
              </a:ext>
            </a:extLst>
          </p:cNvPr>
          <p:cNvSpPr/>
          <p:nvPr/>
        </p:nvSpPr>
        <p:spPr>
          <a:xfrm>
            <a:off x="3027570" y="4151375"/>
            <a:ext cx="374904" cy="143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F4AFA4-737E-434E-8246-0A7D0A668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572" y="3710256"/>
            <a:ext cx="1453372" cy="3147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383B66-4C13-4B6F-8627-6BC0F7C5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924" y="3710256"/>
            <a:ext cx="1453372" cy="314774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2A1E90-6F3D-42FF-BC0E-433F0708C979}"/>
              </a:ext>
            </a:extLst>
          </p:cNvPr>
          <p:cNvSpPr/>
          <p:nvPr/>
        </p:nvSpPr>
        <p:spPr>
          <a:xfrm>
            <a:off x="7799832" y="4151375"/>
            <a:ext cx="436960" cy="17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36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2CE5-B6E2-4D05-A25E-25F06032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BB110-44D4-44C9-AB96-D136BEFF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Copy patched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1"/>
            <a:r>
              <a:rPr lang="ko-KR" altLang="en-US" dirty="0"/>
              <a:t>다운로드 폴더에 </a:t>
            </a:r>
            <a:r>
              <a:rPr lang="en-US" altLang="ko-KR" dirty="0"/>
              <a:t>magisk_patched-23016_bQJ5G.img </a:t>
            </a:r>
            <a:r>
              <a:rPr lang="ko-KR" altLang="en-US" dirty="0"/>
              <a:t>파일이 생성됨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파일을 </a:t>
            </a:r>
            <a:r>
              <a:rPr lang="en-US" altLang="ko-KR" dirty="0"/>
              <a:t>platform-tools </a:t>
            </a:r>
            <a:r>
              <a:rPr lang="ko-KR" altLang="en-US" dirty="0"/>
              <a:t>폴더로 이동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BB78-D75E-456D-BD1C-4F25B09E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EA13-4E8D-4091-9377-80BBE12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32E7F-8C38-4E8E-8B44-31ADE801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91"/>
          <a:stretch/>
        </p:blipFill>
        <p:spPr>
          <a:xfrm>
            <a:off x="646774" y="2715306"/>
            <a:ext cx="3534484" cy="12652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32AF1E-55FE-4784-B123-00DB3F1C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90105"/>
            <a:ext cx="7953375" cy="6667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C5850D-11C9-47D6-8A18-1586131595B9}"/>
              </a:ext>
            </a:extLst>
          </p:cNvPr>
          <p:cNvSpPr/>
          <p:nvPr/>
        </p:nvSpPr>
        <p:spPr>
          <a:xfrm>
            <a:off x="568960" y="4618284"/>
            <a:ext cx="11206480" cy="69438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$ cp magisk_patched-23016_bQJ5G.img  /</a:t>
            </a:r>
            <a:r>
              <a:rPr lang="en-US" altLang="ko-KR" sz="2200" b="1" dirty="0" err="1">
                <a:solidFill>
                  <a:schemeClr val="tx1"/>
                </a:solidFill>
              </a:rPr>
              <a:t>usr</a:t>
            </a:r>
            <a:r>
              <a:rPr lang="en-US" altLang="ko-KR" sz="2200" b="1" dirty="0">
                <a:solidFill>
                  <a:schemeClr val="tx1"/>
                </a:solidFill>
              </a:rPr>
              <a:t>/lib/android-</a:t>
            </a:r>
            <a:r>
              <a:rPr lang="en-US" altLang="ko-KR" sz="2200" b="1" dirty="0" err="1">
                <a:solidFill>
                  <a:schemeClr val="tx1"/>
                </a:solidFill>
              </a:rPr>
              <a:t>sdk</a:t>
            </a:r>
            <a:r>
              <a:rPr lang="en-US" altLang="ko-KR" sz="2200" b="1" dirty="0">
                <a:solidFill>
                  <a:schemeClr val="tx1"/>
                </a:solidFill>
              </a:rPr>
              <a:t>/platform-tools/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586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45C5-C373-4694-9A16-F13818C4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16499-7DD6-4C5E-8EFE-0D89F877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Fastboot</a:t>
            </a:r>
            <a:r>
              <a:rPr lang="en-US" altLang="ko-KR" dirty="0"/>
              <a:t> mode</a:t>
            </a:r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en-US" dirty="0"/>
              <a:t>모드로 변경하기 위해 다음과 같은 코드 입력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patched </a:t>
            </a:r>
            <a:r>
              <a:rPr lang="ko-KR" altLang="en-US" dirty="0"/>
              <a:t>된 이미지 파일을 저장한 장소로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E8BB4-31CF-4A7D-A219-D8CE08A7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7047A-CD59-4119-AABF-DF470A56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C56233-66C7-40D2-9AFB-4B02BE76CB81}"/>
              </a:ext>
            </a:extLst>
          </p:cNvPr>
          <p:cNvSpPr/>
          <p:nvPr/>
        </p:nvSpPr>
        <p:spPr>
          <a:xfrm>
            <a:off x="553294" y="262554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devices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106F84-F144-47AA-805D-83A90D54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58" y="2661814"/>
            <a:ext cx="3323762" cy="86014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292925-CCAC-4A52-83CF-BB28B2DBB70A}"/>
              </a:ext>
            </a:extLst>
          </p:cNvPr>
          <p:cNvSpPr/>
          <p:nvPr/>
        </p:nvSpPr>
        <p:spPr>
          <a:xfrm>
            <a:off x="553294" y="4483702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usr</a:t>
            </a:r>
            <a:r>
              <a:rPr lang="en-US" altLang="ko-KR" sz="2800" b="1" dirty="0">
                <a:solidFill>
                  <a:schemeClr val="tx1"/>
                </a:solidFill>
              </a:rPr>
              <a:t>/lib/android-</a:t>
            </a:r>
            <a:r>
              <a:rPr lang="en-US" altLang="ko-KR" sz="2800" b="1" dirty="0" err="1">
                <a:solidFill>
                  <a:schemeClr val="tx1"/>
                </a:solidFill>
              </a:rPr>
              <a:t>sdk</a:t>
            </a:r>
            <a:r>
              <a:rPr lang="en-US" altLang="ko-KR" sz="2800" b="1" dirty="0">
                <a:solidFill>
                  <a:schemeClr val="tx1"/>
                </a:solidFill>
              </a:rPr>
              <a:t>/platform-tools/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531F40-805F-4292-97F3-C08AA6C62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51"/>
          <a:stretch/>
        </p:blipFill>
        <p:spPr>
          <a:xfrm>
            <a:off x="553294" y="5191214"/>
            <a:ext cx="8296275" cy="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- DB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33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3C08-68D5-460B-AEFD-0FECB704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0F7ED-BB48-4BB5-9E26-A2FD5FFB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 </a:t>
            </a:r>
          </a:p>
          <a:p>
            <a:pPr lvl="1"/>
            <a:r>
              <a:rPr lang="ko-KR" altLang="en-US" dirty="0" err="1"/>
              <a:t>패치된</a:t>
            </a:r>
            <a:r>
              <a:rPr lang="ko-KR" altLang="en-US" dirty="0"/>
              <a:t> 이미지를 통해 장치 부팅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해당 과정이 끝나면 </a:t>
            </a:r>
            <a:r>
              <a:rPr lang="ko-KR" altLang="en-US" dirty="0" err="1"/>
              <a:t>루팅이</a:t>
            </a:r>
            <a:r>
              <a:rPr lang="ko-KR" altLang="en-US" dirty="0"/>
              <a:t> 완료된 상태로 부팅됨 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A64D2-F506-4546-B543-569681FD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0FA59-86B4-4478-B8DE-4F9DF82F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7E964-6AB3-45D2-B00A-A22360E9626A}"/>
              </a:ext>
            </a:extLst>
          </p:cNvPr>
          <p:cNvSpPr/>
          <p:nvPr/>
        </p:nvSpPr>
        <p:spPr>
          <a:xfrm>
            <a:off x="553294" y="2718910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boot magisk_patched-23016_uC3os.img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F95BC7-A3BA-45AC-AA16-B035FFFC8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8" b="2289"/>
          <a:stretch/>
        </p:blipFill>
        <p:spPr>
          <a:xfrm>
            <a:off x="626446" y="3426422"/>
            <a:ext cx="8296275" cy="10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6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2250-11D4-4D8F-8A24-65A8CEEB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Permanent Root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DC389-30BA-4A3D-A928-55D45F06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루팅</a:t>
            </a:r>
            <a:r>
              <a:rPr lang="ko-KR" altLang="en-US" dirty="0"/>
              <a:t> 유지 </a:t>
            </a:r>
            <a:endParaRPr lang="en-US" altLang="ko-KR" dirty="0"/>
          </a:p>
          <a:p>
            <a:pPr lvl="1"/>
            <a:r>
              <a:rPr lang="ko-KR" altLang="en-US" dirty="0" err="1"/>
              <a:t>루팅</a:t>
            </a:r>
            <a:r>
              <a:rPr lang="ko-KR" altLang="en-US" dirty="0"/>
              <a:t> 상태를 영구적으로 유지하기 위해 다음과 같은 과정 실행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바로 설치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다시 시작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DC81-3712-4D91-9B33-3A7639D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D6509F-A1A2-4946-978B-36E7CB2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FFDAB-6C06-4768-B39B-435D8BFD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99" y="3099960"/>
            <a:ext cx="16625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9AD63-3FCD-4CB3-90B5-A75405D0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3" y="3099960"/>
            <a:ext cx="1662500" cy="36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FE9382-7D6C-4B63-B882-0E4B7A08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96" y="3099960"/>
            <a:ext cx="1662500" cy="360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357D4-B855-4706-9BA4-438C6060074F}"/>
              </a:ext>
            </a:extLst>
          </p:cNvPr>
          <p:cNvSpPr/>
          <p:nvPr/>
        </p:nvSpPr>
        <p:spPr>
          <a:xfrm>
            <a:off x="3472412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CE33E-CC1F-4773-9D94-AD59714540C4}"/>
              </a:ext>
            </a:extLst>
          </p:cNvPr>
          <p:cNvSpPr/>
          <p:nvPr/>
        </p:nvSpPr>
        <p:spPr>
          <a:xfrm>
            <a:off x="4334006" y="3922776"/>
            <a:ext cx="1490722" cy="1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A2F583-6D6F-43FB-BA24-69A3D6A20A11}"/>
              </a:ext>
            </a:extLst>
          </p:cNvPr>
          <p:cNvSpPr/>
          <p:nvPr/>
        </p:nvSpPr>
        <p:spPr>
          <a:xfrm>
            <a:off x="5493236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61329D-68CF-4DEB-B449-8B0C820D8D1D}"/>
              </a:ext>
            </a:extLst>
          </p:cNvPr>
          <p:cNvSpPr/>
          <p:nvPr/>
        </p:nvSpPr>
        <p:spPr>
          <a:xfrm>
            <a:off x="7251192" y="6334297"/>
            <a:ext cx="637206" cy="267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415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000" dirty="0"/>
              <a:t>Android </a:t>
            </a:r>
            <a:r>
              <a:rPr lang="en-US" altLang="ko-KR" sz="5000" dirty="0" err="1"/>
              <a:t>tmpfs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34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8D7D-54FC-4CAF-B9E1-F3EA2B6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C748E-0FEF-4165-A7E4-1EFBDC3D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endParaRPr lang="en-US" altLang="ko-KR" dirty="0"/>
          </a:p>
          <a:p>
            <a:pPr lvl="1"/>
            <a:r>
              <a:rPr lang="ko-KR" altLang="en-US" dirty="0"/>
              <a:t>안드로이드는 </a:t>
            </a:r>
            <a:r>
              <a:rPr lang="en-US" altLang="ko-KR" dirty="0"/>
              <a:t>Linux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를 생성한 것과 같이 </a:t>
            </a:r>
            <a:r>
              <a:rPr lang="en-US" altLang="ko-KR" dirty="0" err="1"/>
              <a:t>tmpfs</a:t>
            </a:r>
            <a:r>
              <a:rPr lang="ko-KR" altLang="en-US" dirty="0"/>
              <a:t>를 생성 가능</a:t>
            </a:r>
            <a:endParaRPr lang="en-US" altLang="ko-KR" dirty="0"/>
          </a:p>
          <a:p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ko-KR" altLang="en-US" dirty="0"/>
              <a:t>장치를 연결한 후</a:t>
            </a:r>
            <a:r>
              <a:rPr lang="en-US" altLang="ko-KR" dirty="0"/>
              <a:t>, </a:t>
            </a:r>
            <a:r>
              <a:rPr lang="ko-KR" altLang="en-US" dirty="0"/>
              <a:t>데스크톱에서 </a:t>
            </a:r>
            <a:r>
              <a:rPr lang="en-US" altLang="ko-KR" dirty="0" err="1"/>
              <a:t>adb</a:t>
            </a:r>
            <a:r>
              <a:rPr lang="ko-KR" altLang="en-US" dirty="0"/>
              <a:t>를 통해 모바일 장치로 접속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87013-5AA4-4BB9-94F3-5C65980B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A4C02-3C72-4046-B817-7D336FC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62FCD3-4BD6-4BBD-B4A9-5534C7B629B8}"/>
              </a:ext>
            </a:extLst>
          </p:cNvPr>
          <p:cNvSpPr/>
          <p:nvPr/>
        </p:nvSpPr>
        <p:spPr>
          <a:xfrm>
            <a:off x="568960" y="4276344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shell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0B0C66-101A-448B-918D-98E5B09B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5299177"/>
            <a:ext cx="2914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8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E424-1F86-4D49-80AA-53D0A50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8961C-80B7-470A-9C61-12047556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통해 획득한 </a:t>
            </a:r>
            <a:r>
              <a:rPr lang="en-US" altLang="ko-KR" dirty="0"/>
              <a:t>root </a:t>
            </a:r>
            <a:r>
              <a:rPr lang="ko-KR" altLang="en-US" dirty="0"/>
              <a:t>권한을 사용하기 위해 </a:t>
            </a:r>
            <a:r>
              <a:rPr lang="en-US" altLang="ko-KR" dirty="0"/>
              <a:t>‘</a:t>
            </a:r>
            <a:r>
              <a:rPr lang="en-US" altLang="ko-KR" dirty="0" err="1"/>
              <a:t>su</a:t>
            </a:r>
            <a:r>
              <a:rPr lang="en-US" altLang="ko-KR" dirty="0"/>
              <a:t>’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2D5B4-14EE-4BDD-9E71-E8F055E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ABC7C-EF4B-499B-AA0A-DD9AAF3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177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2233</Words>
  <Application>Microsoft Office PowerPoint</Application>
  <PresentationFormat>와이드스크린</PresentationFormat>
  <Paragraphs>603</Paragraphs>
  <Slides>65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9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Contents</vt:lpstr>
      <vt:lpstr>DB를 통한 샘플 저장 </vt:lpstr>
      <vt:lpstr>샘플 셔플링 적용</vt:lpstr>
      <vt:lpstr>샘플 셔플링 적용</vt:lpstr>
      <vt:lpstr>DB 사용 결과 </vt:lpstr>
      <vt:lpstr>Contents</vt:lpstr>
      <vt:lpstr>파일 입출력 방식 변경 </vt:lpstr>
      <vt:lpstr>파일 입출력 방식 변경 </vt:lpstr>
      <vt:lpstr>파일 입출력 방식 변경 </vt:lpstr>
      <vt:lpstr>파일 입출력 셔플 사용 결과</vt:lpstr>
      <vt:lpstr>Contents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Contents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Contents</vt:lpstr>
      <vt:lpstr>리눅스 tmpfs 삭제</vt:lpstr>
      <vt:lpstr>리눅스 tmpfs 삭제</vt:lpstr>
      <vt:lpstr>리눅스 tmpfs 삭제</vt:lpstr>
      <vt:lpstr>리눅스 tmpfs 삭제</vt:lpstr>
      <vt:lpstr>리눅스 tmpfs 삭제</vt:lpstr>
      <vt:lpstr>Contents</vt:lpstr>
      <vt:lpstr>tmpfs 성능 실험</vt:lpstr>
      <vt:lpstr>tmpfs 성능 실험 결과</vt:lpstr>
      <vt:lpstr>tmpfs 성능 실험 결과 그래프 - 출력</vt:lpstr>
      <vt:lpstr>Contents</vt:lpstr>
      <vt:lpstr>Android Rooting</vt:lpstr>
      <vt:lpstr>ADB Install</vt:lpstr>
      <vt:lpstr>Developer Options</vt:lpstr>
      <vt:lpstr>USB Debugging &amp; OEM Unlocking</vt:lpstr>
      <vt:lpstr>Unlock Bootloader </vt:lpstr>
      <vt:lpstr>Install Stock Firmware</vt:lpstr>
      <vt:lpstr>Install Stock Firmware</vt:lpstr>
      <vt:lpstr>Install Stock Firmware</vt:lpstr>
      <vt:lpstr>Patch boot.img </vt:lpstr>
      <vt:lpstr>Patch boot.img </vt:lpstr>
      <vt:lpstr>Patch boot.img</vt:lpstr>
      <vt:lpstr>Boot with Patched img</vt:lpstr>
      <vt:lpstr>Boot with Patched img</vt:lpstr>
      <vt:lpstr>Permanent Root </vt:lpstr>
      <vt:lpstr>Contents</vt:lpstr>
      <vt:lpstr>Android tmpfs</vt:lpstr>
      <vt:lpstr>Android tmpfs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35</cp:revision>
  <dcterms:created xsi:type="dcterms:W3CDTF">2022-01-05T04:06:30Z</dcterms:created>
  <dcterms:modified xsi:type="dcterms:W3CDTF">2022-02-17T03:12:28Z</dcterms:modified>
</cp:coreProperties>
</file>