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31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4" r:id="rId22"/>
    <p:sldId id="315" r:id="rId23"/>
    <p:sldId id="322" r:id="rId24"/>
    <p:sldId id="323" r:id="rId25"/>
    <p:sldId id="324" r:id="rId26"/>
    <p:sldId id="318" r:id="rId27"/>
    <p:sldId id="317" r:id="rId28"/>
    <p:sldId id="325" r:id="rId29"/>
    <p:sldId id="326" r:id="rId30"/>
    <p:sldId id="327" r:id="rId31"/>
    <p:sldId id="328" r:id="rId32"/>
    <p:sldId id="319" r:id="rId33"/>
    <p:sldId id="320" r:id="rId34"/>
    <p:sldId id="321" r:id="rId35"/>
    <p:sldId id="329" r:id="rId36"/>
    <p:sldId id="330" r:id="rId37"/>
    <p:sldId id="27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59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Stream.skip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58B6AD-6492-4D91-A51D-CC331437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chemeClr val="accent2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크기만큼의 수를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916BC-30B5-4FD8-A5E5-D77303A7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3058949"/>
            <a:ext cx="4012163" cy="1309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F858F-2C4C-47CA-9360-70CFCB32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C4F1D-ADB6-48F0-9670-61D805A41623}"/>
              </a:ext>
            </a:extLst>
          </p:cNvPr>
          <p:cNvSpPr/>
          <p:nvPr/>
        </p:nvSpPr>
        <p:spPr>
          <a:xfrm>
            <a:off x="485193" y="4068147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3733D-13BA-46A4-A1CD-40FAA2C87F7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FF29A-71F3-4CC0-B242-B2DC9B1B8B97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여전히 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1032</Words>
  <Application>Microsoft Office PowerPoint</Application>
  <PresentationFormat>와이드스크린</PresentationFormat>
  <Paragraphs>239</Paragraphs>
  <Slides>37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PowerPoint 프레젠테이션</vt:lpstr>
      <vt:lpstr>DB를 통한 샘플 저장 </vt:lpstr>
      <vt:lpstr>샘플 셔플링 적용</vt:lpstr>
      <vt:lpstr>DB 사용 결과 </vt:lpstr>
      <vt:lpstr>PowerPoint 프레젠테이션</vt:lpstr>
      <vt:lpstr>PowerPoint 프레젠테이션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tmpfs 성능 테스트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22</cp:revision>
  <dcterms:created xsi:type="dcterms:W3CDTF">2022-01-05T04:06:30Z</dcterms:created>
  <dcterms:modified xsi:type="dcterms:W3CDTF">2022-02-15T05:36:35Z</dcterms:modified>
</cp:coreProperties>
</file>