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97" r:id="rId3"/>
    <p:sldId id="298" r:id="rId4"/>
    <p:sldId id="299" r:id="rId5"/>
    <p:sldId id="300" r:id="rId6"/>
    <p:sldId id="27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A9D8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44725-24C6-4A88-ACD5-29B8503C7553}" v="41" dt="2022-01-20T02:10:59.090"/>
    <p1510:client id="{46C39709-FAE0-2D6E-69F0-3673841B9742}" v="899" dt="2022-01-20T06:23:41.484"/>
    <p1510:client id="{9BDF81A5-3480-0125-AB06-ED8167A3E9A0}" v="429" dt="2022-01-20T07:07:38.635"/>
    <p1510:client id="{ED0BDAF6-7898-8351-529A-961785628385}" v="99" dt="2022-01-20T07:34:09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59" autoAdjust="0"/>
  </p:normalViewPr>
  <p:slideViewPr>
    <p:cSldViewPr snapToGrid="0">
      <p:cViewPr varScale="1">
        <p:scale>
          <a:sx n="104" d="100"/>
          <a:sy n="104" d="100"/>
        </p:scale>
        <p:origin x="1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권철현" userId="S::20173041@student.changwon.ac.kr::b371c038-3bc4-42bc-80e3-82dab3c15345" providerId="AD" clId="Web-{46C39709-FAE0-2D6E-69F0-3673841B9742}"/>
    <pc:docChg chg="addSld delSld modSld sldOrd">
      <pc:chgData name="권철현" userId="S::20173041@student.changwon.ac.kr::b371c038-3bc4-42bc-80e3-82dab3c15345" providerId="AD" clId="Web-{46C39709-FAE0-2D6E-69F0-3673841B9742}" dt="2022-01-20T06:23:41.484" v="878" actId="1076"/>
      <pc:docMkLst>
        <pc:docMk/>
      </pc:docMkLst>
      <pc:sldChg chg="modSp new">
        <pc:chgData name="권철현" userId="S::20173041@student.changwon.ac.kr::b371c038-3bc4-42bc-80e3-82dab3c15345" providerId="AD" clId="Web-{46C39709-FAE0-2D6E-69F0-3673841B9742}" dt="2022-01-20T02:27:06.421" v="210" actId="20577"/>
        <pc:sldMkLst>
          <pc:docMk/>
          <pc:sldMk cId="4183651871" sldId="274"/>
        </pc:sldMkLst>
        <pc:spChg chg="mod">
          <ac:chgData name="권철현" userId="S::20173041@student.changwon.ac.kr::b371c038-3bc4-42bc-80e3-82dab3c15345" providerId="AD" clId="Web-{46C39709-FAE0-2D6E-69F0-3673841B9742}" dt="2022-01-20T02:16:40.809" v="26" actId="20577"/>
          <ac:spMkLst>
            <pc:docMk/>
            <pc:sldMk cId="4183651871" sldId="274"/>
            <ac:spMk id="2" creationId="{11F83E43-441A-4CAB-9B42-23E94B6D4FA7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2:27:06.421" v="210" actId="20577"/>
          <ac:spMkLst>
            <pc:docMk/>
            <pc:sldMk cId="4183651871" sldId="274"/>
            <ac:spMk id="3" creationId="{EB3BC60C-77C1-4385-BA7D-A25E0086EA85}"/>
          </ac:spMkLst>
        </pc:spChg>
      </pc:sldChg>
      <pc:sldChg chg="modSp add ord replId">
        <pc:chgData name="권철현" userId="S::20173041@student.changwon.ac.kr::b371c038-3bc4-42bc-80e3-82dab3c15345" providerId="AD" clId="Web-{46C39709-FAE0-2D6E-69F0-3673841B9742}" dt="2022-01-20T04:34:54.402" v="328"/>
        <pc:sldMkLst>
          <pc:docMk/>
          <pc:sldMk cId="1719125844" sldId="275"/>
        </pc:sldMkLst>
        <pc:spChg chg="mod">
          <ac:chgData name="권철현" userId="S::20173041@student.changwon.ac.kr::b371c038-3bc4-42bc-80e3-82dab3c15345" providerId="AD" clId="Web-{46C39709-FAE0-2D6E-69F0-3673841B9742}" dt="2022-01-20T02:27:18.093" v="216" actId="20577"/>
          <ac:spMkLst>
            <pc:docMk/>
            <pc:sldMk cId="1719125844" sldId="275"/>
            <ac:spMk id="3" creationId="{EB3BC60C-77C1-4385-BA7D-A25E0086EA85}"/>
          </ac:spMkLst>
        </pc:spChg>
      </pc:sldChg>
      <pc:sldChg chg="modSp add ord replId">
        <pc:chgData name="권철현" userId="S::20173041@student.changwon.ac.kr::b371c038-3bc4-42bc-80e3-82dab3c15345" providerId="AD" clId="Web-{46C39709-FAE0-2D6E-69F0-3673841B9742}" dt="2022-01-20T04:34:56.543" v="329"/>
        <pc:sldMkLst>
          <pc:docMk/>
          <pc:sldMk cId="1359102277" sldId="276"/>
        </pc:sldMkLst>
        <pc:spChg chg="mod">
          <ac:chgData name="권철현" userId="S::20173041@student.changwon.ac.kr::b371c038-3bc4-42bc-80e3-82dab3c15345" providerId="AD" clId="Web-{46C39709-FAE0-2D6E-69F0-3673841B9742}" dt="2022-01-20T02:27:25.625" v="221" actId="20577"/>
          <ac:spMkLst>
            <pc:docMk/>
            <pc:sldMk cId="1359102277" sldId="276"/>
            <ac:spMk id="3" creationId="{EB3BC60C-77C1-4385-BA7D-A25E0086EA85}"/>
          </ac:spMkLst>
        </pc:spChg>
      </pc:sldChg>
      <pc:sldChg chg="modSp add replId">
        <pc:chgData name="권철현" userId="S::20173041@student.changwon.ac.kr::b371c038-3bc4-42bc-80e3-82dab3c15345" providerId="AD" clId="Web-{46C39709-FAE0-2D6E-69F0-3673841B9742}" dt="2022-01-20T02:31:40.242" v="228" actId="20577"/>
        <pc:sldMkLst>
          <pc:docMk/>
          <pc:sldMk cId="2674211336" sldId="277"/>
        </pc:sldMkLst>
        <pc:spChg chg="mod">
          <ac:chgData name="권철현" userId="S::20173041@student.changwon.ac.kr::b371c038-3bc4-42bc-80e3-82dab3c15345" providerId="AD" clId="Web-{46C39709-FAE0-2D6E-69F0-3673841B9742}" dt="2022-01-20T02:31:40.242" v="228" actId="20577"/>
          <ac:spMkLst>
            <pc:docMk/>
            <pc:sldMk cId="2674211336" sldId="277"/>
            <ac:spMk id="3" creationId="{EB3BC60C-77C1-4385-BA7D-A25E0086EA85}"/>
          </ac:spMkLst>
        </pc:spChg>
      </pc:sldChg>
      <pc:sldChg chg="new del">
        <pc:chgData name="권철현" userId="S::20173041@student.changwon.ac.kr::b371c038-3bc4-42bc-80e3-82dab3c15345" providerId="AD" clId="Web-{46C39709-FAE0-2D6E-69F0-3673841B9742}" dt="2022-01-20T02:21:43.427" v="106"/>
        <pc:sldMkLst>
          <pc:docMk/>
          <pc:sldMk cId="1934615646" sldId="278"/>
        </pc:sldMkLst>
      </pc:sldChg>
      <pc:sldChg chg="modSp add">
        <pc:chgData name="권철현" userId="S::20173041@student.changwon.ac.kr::b371c038-3bc4-42bc-80e3-82dab3c15345" providerId="AD" clId="Web-{46C39709-FAE0-2D6E-69F0-3673841B9742}" dt="2022-01-20T02:22:17.131" v="117" actId="20577"/>
        <pc:sldMkLst>
          <pc:docMk/>
          <pc:sldMk cId="687934675" sldId="279"/>
        </pc:sldMkLst>
        <pc:spChg chg="mod">
          <ac:chgData name="권철현" userId="S::20173041@student.changwon.ac.kr::b371c038-3bc4-42bc-80e3-82dab3c15345" providerId="AD" clId="Web-{46C39709-FAE0-2D6E-69F0-3673841B9742}" dt="2022-01-20T02:22:17.131" v="117" actId="20577"/>
          <ac:spMkLst>
            <pc:docMk/>
            <pc:sldMk cId="687934675" sldId="279"/>
            <ac:spMk id="2" creationId="{1E294F90-4D97-465A-B117-644373B47ED5}"/>
          </ac:spMkLst>
        </pc:spChg>
      </pc:sldChg>
      <pc:sldChg chg="addSp modSp new">
        <pc:chgData name="권철현" userId="S::20173041@student.changwon.ac.kr::b371c038-3bc4-42bc-80e3-82dab3c15345" providerId="AD" clId="Web-{46C39709-FAE0-2D6E-69F0-3673841B9742}" dt="2022-01-20T04:31:17.116" v="247" actId="1076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46C39709-FAE0-2D6E-69F0-3673841B9742}" dt="2022-01-20T02:23:08.008" v="132" actId="20577"/>
          <ac:spMkLst>
            <pc:docMk/>
            <pc:sldMk cId="2963394726" sldId="280"/>
            <ac:spMk id="2" creationId="{9959CCC1-4A16-45E5-9939-FA676F0DFFA6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4:30:40.881" v="238" actId="20577"/>
          <ac:spMkLst>
            <pc:docMk/>
            <pc:sldMk cId="2963394726" sldId="280"/>
            <ac:spMk id="3" creationId="{EEEED1BC-D493-4786-B4F1-B4369D809CC8}"/>
          </ac:spMkLst>
        </pc:spChg>
        <pc:picChg chg="add mod modCrop">
          <ac:chgData name="권철현" userId="S::20173041@student.changwon.ac.kr::b371c038-3bc4-42bc-80e3-82dab3c15345" providerId="AD" clId="Web-{46C39709-FAE0-2D6E-69F0-3673841B9742}" dt="2022-01-20T04:31:17.116" v="247" actId="1076"/>
          <ac:picMkLst>
            <pc:docMk/>
            <pc:sldMk cId="2963394726" sldId="280"/>
            <ac:picMk id="6" creationId="{133A7948-CCCE-4207-9B0E-8903AA0A4252}"/>
          </ac:picMkLst>
        </pc:picChg>
      </pc:sldChg>
      <pc:sldChg chg="modSp new">
        <pc:chgData name="권철현" userId="S::20173041@student.changwon.ac.kr::b371c038-3bc4-42bc-80e3-82dab3c15345" providerId="AD" clId="Web-{46C39709-FAE0-2D6E-69F0-3673841B9742}" dt="2022-01-20T04:34:51.355" v="327" actId="20577"/>
        <pc:sldMkLst>
          <pc:docMk/>
          <pc:sldMk cId="2145433030" sldId="281"/>
        </pc:sldMkLst>
        <pc:spChg chg="mod">
          <ac:chgData name="권철현" userId="S::20173041@student.changwon.ac.kr::b371c038-3bc4-42bc-80e3-82dab3c15345" providerId="AD" clId="Web-{46C39709-FAE0-2D6E-69F0-3673841B9742}" dt="2022-01-20T04:31:48.976" v="262" actId="20577"/>
          <ac:spMkLst>
            <pc:docMk/>
            <pc:sldMk cId="2145433030" sldId="281"/>
            <ac:spMk id="2" creationId="{2FAA722C-E564-4FAB-95D8-68E99C41CD89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4:34:51.355" v="327" actId="20577"/>
          <ac:spMkLst>
            <pc:docMk/>
            <pc:sldMk cId="2145433030" sldId="281"/>
            <ac:spMk id="3" creationId="{A79887CF-1639-426E-9F75-4C1A93BF9279}"/>
          </ac:spMkLst>
        </pc:spChg>
      </pc:sldChg>
      <pc:sldChg chg="modSp new">
        <pc:chgData name="권철현" userId="S::20173041@student.changwon.ac.kr::b371c038-3bc4-42bc-80e3-82dab3c15345" providerId="AD" clId="Web-{46C39709-FAE0-2D6E-69F0-3673841B9742}" dt="2022-01-20T05:40:04.720" v="561" actId="20577"/>
        <pc:sldMkLst>
          <pc:docMk/>
          <pc:sldMk cId="4140784614" sldId="282"/>
        </pc:sldMkLst>
        <pc:spChg chg="mod">
          <ac:chgData name="권철현" userId="S::20173041@student.changwon.ac.kr::b371c038-3bc4-42bc-80e3-82dab3c15345" providerId="AD" clId="Web-{46C39709-FAE0-2D6E-69F0-3673841B9742}" dt="2022-01-20T05:15:57.812" v="339" actId="20577"/>
          <ac:spMkLst>
            <pc:docMk/>
            <pc:sldMk cId="4140784614" sldId="282"/>
            <ac:spMk id="2" creationId="{AC02ACAB-4AF6-4ED7-800C-1AE1F3AF5F32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5:40:04.720" v="561" actId="20577"/>
          <ac:spMkLst>
            <pc:docMk/>
            <pc:sldMk cId="4140784614" sldId="282"/>
            <ac:spMk id="3" creationId="{373096D2-2E1C-4EDC-8144-A74E0A8107F7}"/>
          </ac:spMkLst>
        </pc:spChg>
      </pc:sldChg>
      <pc:sldChg chg="modSp new">
        <pc:chgData name="권철현" userId="S::20173041@student.changwon.ac.kr::b371c038-3bc4-42bc-80e3-82dab3c15345" providerId="AD" clId="Web-{46C39709-FAE0-2D6E-69F0-3673841B9742}" dt="2022-01-20T05:42:41.256" v="643" actId="20577"/>
        <pc:sldMkLst>
          <pc:docMk/>
          <pc:sldMk cId="3521929953" sldId="283"/>
        </pc:sldMkLst>
        <pc:spChg chg="mod">
          <ac:chgData name="권철현" userId="S::20173041@student.changwon.ac.kr::b371c038-3bc4-42bc-80e3-82dab3c15345" providerId="AD" clId="Web-{46C39709-FAE0-2D6E-69F0-3673841B9742}" dt="2022-01-20T05:40:22.252" v="574" actId="20577"/>
          <ac:spMkLst>
            <pc:docMk/>
            <pc:sldMk cId="3521929953" sldId="283"/>
            <ac:spMk id="2" creationId="{EA1B8385-360B-4537-BA55-DB4D6C89DB7C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5:42:41.256" v="643" actId="20577"/>
          <ac:spMkLst>
            <pc:docMk/>
            <pc:sldMk cId="3521929953" sldId="283"/>
            <ac:spMk id="3" creationId="{2FF679E1-9F12-4506-AD75-90B032FDFACD}"/>
          </ac:spMkLst>
        </pc:spChg>
      </pc:sldChg>
      <pc:sldChg chg="addSp delSp modSp new">
        <pc:chgData name="권철현" userId="S::20173041@student.changwon.ac.kr::b371c038-3bc4-42bc-80e3-82dab3c15345" providerId="AD" clId="Web-{46C39709-FAE0-2D6E-69F0-3673841B9742}" dt="2022-01-20T06:23:41.484" v="878" actId="1076"/>
        <pc:sldMkLst>
          <pc:docMk/>
          <pc:sldMk cId="4003314558" sldId="284"/>
        </pc:sldMkLst>
        <pc:spChg chg="mod">
          <ac:chgData name="권철현" userId="S::20173041@student.changwon.ac.kr::b371c038-3bc4-42bc-80e3-82dab3c15345" providerId="AD" clId="Web-{46C39709-FAE0-2D6E-69F0-3673841B9742}" dt="2022-01-20T05:43:05.584" v="650" actId="20577"/>
          <ac:spMkLst>
            <pc:docMk/>
            <pc:sldMk cId="4003314558" sldId="284"/>
            <ac:spMk id="2" creationId="{197560C7-781A-4A84-A300-F9D204D0A945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6:12:20.847" v="699" actId="20577"/>
          <ac:spMkLst>
            <pc:docMk/>
            <pc:sldMk cId="4003314558" sldId="284"/>
            <ac:spMk id="3" creationId="{DDB5E366-4C42-4AE6-B8FE-1D24F1A51B7A}"/>
          </ac:spMkLst>
        </pc:spChg>
        <pc:spChg chg="add del">
          <ac:chgData name="권철현" userId="S::20173041@student.changwon.ac.kr::b371c038-3bc4-42bc-80e3-82dab3c15345" providerId="AD" clId="Web-{46C39709-FAE0-2D6E-69F0-3673841B9742}" dt="2022-01-20T06:12:22.503" v="701"/>
          <ac:spMkLst>
            <pc:docMk/>
            <pc:sldMk cId="4003314558" sldId="284"/>
            <ac:spMk id="6" creationId="{F29A1BF0-CED6-43C8-AAAC-16B795E60329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2"/>
          <ac:spMkLst>
            <pc:docMk/>
            <pc:sldMk cId="4003314558" sldId="284"/>
            <ac:spMk id="7" creationId="{59569817-4108-4A15-BC38-5D48850E52BC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1"/>
          <ac:spMkLst>
            <pc:docMk/>
            <pc:sldMk cId="4003314558" sldId="284"/>
            <ac:spMk id="8" creationId="{D84B9492-98D0-4684-B4CD-DA8C80F8526D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0"/>
          <ac:spMkLst>
            <pc:docMk/>
            <pc:sldMk cId="4003314558" sldId="284"/>
            <ac:spMk id="9" creationId="{A534B641-25BF-424E-8574-DB1085C15A39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39"/>
          <ac:spMkLst>
            <pc:docMk/>
            <pc:sldMk cId="4003314558" sldId="284"/>
            <ac:spMk id="10" creationId="{A0574E7E-3B2B-425F-AC79-6899EDCC3638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38"/>
          <ac:spMkLst>
            <pc:docMk/>
            <pc:sldMk cId="4003314558" sldId="284"/>
            <ac:spMk id="11" creationId="{E89A9999-0A4F-4433-9E72-34E97448446B}"/>
          </ac:spMkLst>
        </pc:spChg>
        <pc:spChg chg="add mod">
          <ac:chgData name="권철현" userId="S::20173041@student.changwon.ac.kr::b371c038-3bc4-42bc-80e3-82dab3c15345" providerId="AD" clId="Web-{46C39709-FAE0-2D6E-69F0-3673841B9742}" dt="2022-01-20T06:23:41.484" v="878" actId="1076"/>
          <ac:spMkLst>
            <pc:docMk/>
            <pc:sldMk cId="4003314558" sldId="284"/>
            <ac:spMk id="15" creationId="{FC007A69-DE1E-402D-8087-B02E85F55966}"/>
          </ac:spMkLst>
        </pc:spChg>
        <pc:picChg chg="add del mod ord">
          <ac:chgData name="권철현" userId="S::20173041@student.changwon.ac.kr::b371c038-3bc4-42bc-80e3-82dab3c15345" providerId="AD" clId="Web-{46C39709-FAE0-2D6E-69F0-3673841B9742}" dt="2022-01-20T06:23:38.109" v="877" actId="1076"/>
          <ac:picMkLst>
            <pc:docMk/>
            <pc:sldMk cId="4003314558" sldId="284"/>
            <ac:picMk id="12" creationId="{F0F2AFE3-B14D-4877-8782-4AA9D6938609}"/>
          </ac:picMkLst>
        </pc:picChg>
        <pc:picChg chg="add del mod">
          <ac:chgData name="권철현" userId="S::20173041@student.changwon.ac.kr::b371c038-3bc4-42bc-80e3-82dab3c15345" providerId="AD" clId="Web-{46C39709-FAE0-2D6E-69F0-3673841B9742}" dt="2022-01-20T06:22:37.577" v="859"/>
          <ac:picMkLst>
            <pc:docMk/>
            <pc:sldMk cId="4003314558" sldId="284"/>
            <ac:picMk id="13" creationId="{6F4D3FE5-3F6B-49F5-A303-F4CE5D6419BE}"/>
          </ac:picMkLst>
        </pc:picChg>
        <pc:picChg chg="add del mod">
          <ac:chgData name="권철현" userId="S::20173041@student.changwon.ac.kr::b371c038-3bc4-42bc-80e3-82dab3c15345" providerId="AD" clId="Web-{46C39709-FAE0-2D6E-69F0-3673841B9742}" dt="2022-01-20T06:22:33.389" v="856"/>
          <ac:picMkLst>
            <pc:docMk/>
            <pc:sldMk cId="4003314558" sldId="284"/>
            <ac:picMk id="14" creationId="{4FF40440-2FBF-44E6-B29E-E6C11A3C2C94}"/>
          </ac:picMkLst>
        </pc:picChg>
      </pc:sldChg>
    </pc:docChg>
  </pc:docChgLst>
  <pc:docChgLst>
    <pc:chgData name="권철현" userId="S::20173041@student.changwon.ac.kr::b371c038-3bc4-42bc-80e3-82dab3c15345" providerId="AD" clId="Web-{ED0BDAF6-7898-8351-529A-961785628385}"/>
    <pc:docChg chg="modSld">
      <pc:chgData name="권철현" userId="S::20173041@student.changwon.ac.kr::b371c038-3bc4-42bc-80e3-82dab3c15345" providerId="AD" clId="Web-{ED0BDAF6-7898-8351-529A-961785628385}" dt="2022-01-20T07:34:09.317" v="92" actId="1076"/>
      <pc:docMkLst>
        <pc:docMk/>
      </pc:docMkLst>
      <pc:sldChg chg="modSp">
        <pc:chgData name="권철현" userId="S::20173041@student.changwon.ac.kr::b371c038-3bc4-42bc-80e3-82dab3c15345" providerId="AD" clId="Web-{ED0BDAF6-7898-8351-529A-961785628385}" dt="2022-01-20T07:22:49.001" v="12" actId="20577"/>
        <pc:sldMkLst>
          <pc:docMk/>
          <pc:sldMk cId="2789959704" sldId="259"/>
        </pc:sldMkLst>
        <pc:spChg chg="mod">
          <ac:chgData name="권철현" userId="S::20173041@student.changwon.ac.kr::b371c038-3bc4-42bc-80e3-82dab3c15345" providerId="AD" clId="Web-{ED0BDAF6-7898-8351-529A-961785628385}" dt="2022-01-20T07:22:49.001" v="12" actId="20577"/>
          <ac:spMkLst>
            <pc:docMk/>
            <pc:sldMk cId="2789959704" sldId="259"/>
            <ac:spMk id="2" creationId="{7C08EF6A-F5C6-4FE4-BB47-4D4A8D9DE622}"/>
          </ac:spMkLst>
        </pc:spChg>
      </pc:sldChg>
      <pc:sldChg chg="modSp">
        <pc:chgData name="권철현" userId="S::20173041@student.changwon.ac.kr::b371c038-3bc4-42bc-80e3-82dab3c15345" providerId="AD" clId="Web-{ED0BDAF6-7898-8351-529A-961785628385}" dt="2022-01-20T07:24:24.442" v="23" actId="20577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ED0BDAF6-7898-8351-529A-961785628385}" dt="2022-01-20T07:24:24.442" v="23" actId="20577"/>
          <ac:spMkLst>
            <pc:docMk/>
            <pc:sldMk cId="2963394726" sldId="280"/>
            <ac:spMk id="3" creationId="{EEEED1BC-D493-4786-B4F1-B4369D809CC8}"/>
          </ac:spMkLst>
        </pc:spChg>
      </pc:sldChg>
      <pc:sldChg chg="modSp">
        <pc:chgData name="권철현" userId="S::20173041@student.changwon.ac.kr::b371c038-3bc4-42bc-80e3-82dab3c15345" providerId="AD" clId="Web-{ED0BDAF6-7898-8351-529A-961785628385}" dt="2022-01-20T07:25:59.632" v="35" actId="1076"/>
        <pc:sldMkLst>
          <pc:docMk/>
          <pc:sldMk cId="4003314558" sldId="284"/>
        </pc:sldMkLst>
        <pc:spChg chg="mod">
          <ac:chgData name="권철현" userId="S::20173041@student.changwon.ac.kr::b371c038-3bc4-42bc-80e3-82dab3c15345" providerId="AD" clId="Web-{ED0BDAF6-7898-8351-529A-961785628385}" dt="2022-01-20T07:25:49.506" v="33" actId="20577"/>
          <ac:spMkLst>
            <pc:docMk/>
            <pc:sldMk cId="4003314558" sldId="284"/>
            <ac:spMk id="3" creationId="{DDB5E366-4C42-4AE6-B8FE-1D24F1A51B7A}"/>
          </ac:spMkLst>
        </pc:spChg>
        <pc:spChg chg="mod">
          <ac:chgData name="권철현" userId="S::20173041@student.changwon.ac.kr::b371c038-3bc4-42bc-80e3-82dab3c15345" providerId="AD" clId="Web-{ED0BDAF6-7898-8351-529A-961785628385}" dt="2022-01-20T07:25:59.632" v="35" actId="1076"/>
          <ac:spMkLst>
            <pc:docMk/>
            <pc:sldMk cId="4003314558" sldId="284"/>
            <ac:spMk id="15" creationId="{FC007A69-DE1E-402D-8087-B02E85F55966}"/>
          </ac:spMkLst>
        </pc:spChg>
        <pc:picChg chg="mod">
          <ac:chgData name="권철현" userId="S::20173041@student.changwon.ac.kr::b371c038-3bc4-42bc-80e3-82dab3c15345" providerId="AD" clId="Web-{ED0BDAF6-7898-8351-529A-961785628385}" dt="2022-01-20T07:25:55.319" v="34" actId="1076"/>
          <ac:picMkLst>
            <pc:docMk/>
            <pc:sldMk cId="4003314558" sldId="284"/>
            <ac:picMk id="12" creationId="{F0F2AFE3-B14D-4877-8782-4AA9D6938609}"/>
          </ac:picMkLst>
        </pc:picChg>
      </pc:sldChg>
      <pc:sldChg chg="addSp delSp modSp">
        <pc:chgData name="권철현" userId="S::20173041@student.changwon.ac.kr::b371c038-3bc4-42bc-80e3-82dab3c15345" providerId="AD" clId="Web-{ED0BDAF6-7898-8351-529A-961785628385}" dt="2022-01-20T07:32:04.876" v="49"/>
        <pc:sldMkLst>
          <pc:docMk/>
          <pc:sldMk cId="31020173" sldId="286"/>
        </pc:sldMkLst>
        <pc:picChg chg="add del mod">
          <ac:chgData name="권철현" userId="S::20173041@student.changwon.ac.kr::b371c038-3bc4-42bc-80e3-82dab3c15345" providerId="AD" clId="Web-{ED0BDAF6-7898-8351-529A-961785628385}" dt="2022-01-20T07:32:04.876" v="49"/>
          <ac:picMkLst>
            <pc:docMk/>
            <pc:sldMk cId="31020173" sldId="286"/>
            <ac:picMk id="6" creationId="{F9CD437D-214D-4E2E-86F5-F69A2A0BAC14}"/>
          </ac:picMkLst>
        </pc:picChg>
        <pc:picChg chg="mod">
          <ac:chgData name="권철현" userId="S::20173041@student.changwon.ac.kr::b371c038-3bc4-42bc-80e3-82dab3c15345" providerId="AD" clId="Web-{ED0BDAF6-7898-8351-529A-961785628385}" dt="2022-01-20T07:32:04.033" v="48" actId="1076"/>
          <ac:picMkLst>
            <pc:docMk/>
            <pc:sldMk cId="31020173" sldId="286"/>
            <ac:picMk id="7" creationId="{49BCA0D6-EA8D-427F-AB14-75E0129E702F}"/>
          </ac:picMkLst>
        </pc:picChg>
      </pc:sldChg>
      <pc:sldChg chg="addSp delSp modSp">
        <pc:chgData name="권철현" userId="S::20173041@student.changwon.ac.kr::b371c038-3bc4-42bc-80e3-82dab3c15345" providerId="AD" clId="Web-{ED0BDAF6-7898-8351-529A-961785628385}" dt="2022-01-20T07:34:09.317" v="92" actId="1076"/>
        <pc:sldMkLst>
          <pc:docMk/>
          <pc:sldMk cId="308887021" sldId="288"/>
        </pc:sldMkLst>
        <pc:spChg chg="mod">
          <ac:chgData name="권철현" userId="S::20173041@student.changwon.ac.kr::b371c038-3bc4-42bc-80e3-82dab3c15345" providerId="AD" clId="Web-{ED0BDAF6-7898-8351-529A-961785628385}" dt="2022-01-20T07:33:31.723" v="86" actId="20577"/>
          <ac:spMkLst>
            <pc:docMk/>
            <pc:sldMk cId="308887021" sldId="288"/>
            <ac:spMk id="3" creationId="{EFF64CD6-D5EB-4719-88CB-103B9C22C93D}"/>
          </ac:spMkLst>
        </pc:spChg>
        <pc:picChg chg="add del mod">
          <ac:chgData name="권철현" userId="S::20173041@student.changwon.ac.kr::b371c038-3bc4-42bc-80e3-82dab3c15345" providerId="AD" clId="Web-{ED0BDAF6-7898-8351-529A-961785628385}" dt="2022-01-20T07:32:14.127" v="53"/>
          <ac:picMkLst>
            <pc:docMk/>
            <pc:sldMk cId="308887021" sldId="288"/>
            <ac:picMk id="6" creationId="{BFD17C5E-AD8B-46A3-BC61-3A319CAAEAA1}"/>
          </ac:picMkLst>
        </pc:picChg>
        <pc:picChg chg="mod modCrop">
          <ac:chgData name="권철현" userId="S::20173041@student.changwon.ac.kr::b371c038-3bc4-42bc-80e3-82dab3c15345" providerId="AD" clId="Web-{ED0BDAF6-7898-8351-529A-961785628385}" dt="2022-01-20T07:34:09.317" v="92" actId="1076"/>
          <ac:picMkLst>
            <pc:docMk/>
            <pc:sldMk cId="308887021" sldId="288"/>
            <ac:picMk id="9" creationId="{97632BA6-979B-428C-91EA-6FBB626F7D12}"/>
          </ac:picMkLst>
        </pc:picChg>
      </pc:sldChg>
    </pc:docChg>
  </pc:docChgLst>
  <pc:docChgLst>
    <pc:chgData name="권철현" userId="S::20173041@student.changwon.ac.kr::b371c038-3bc4-42bc-80e3-82dab3c15345" providerId="AD" clId="Web-{2E744725-24C6-4A88-ACD5-29B8503C7553}"/>
    <pc:docChg chg="delSld">
      <pc:chgData name="권철현" userId="S::20173041@student.changwon.ac.kr::b371c038-3bc4-42bc-80e3-82dab3c15345" providerId="AD" clId="Web-{2E744725-24C6-4A88-ACD5-29B8503C7553}" dt="2022-01-20T02:10:59.090" v="40"/>
      <pc:docMkLst>
        <pc:docMk/>
      </pc:docMkLst>
      <pc:sldChg chg="del">
        <pc:chgData name="권철현" userId="S::20173041@student.changwon.ac.kr::b371c038-3bc4-42bc-80e3-82dab3c15345" providerId="AD" clId="Web-{2E744725-24C6-4A88-ACD5-29B8503C7553}" dt="2022-01-20T02:10:59.074" v="21"/>
        <pc:sldMkLst>
          <pc:docMk/>
          <pc:sldMk cId="3947304361" sldId="26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4"/>
        <pc:sldMkLst>
          <pc:docMk/>
          <pc:sldMk cId="1068236446" sldId="26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2"/>
        <pc:sldMkLst>
          <pc:docMk/>
          <pc:sldMk cId="1635559810" sldId="26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0"/>
        <pc:sldMkLst>
          <pc:docMk/>
          <pc:sldMk cId="450282316" sldId="26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6"/>
        <pc:sldMkLst>
          <pc:docMk/>
          <pc:sldMk cId="2651341535" sldId="26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9"/>
        <pc:sldMkLst>
          <pc:docMk/>
          <pc:sldMk cId="2574953580" sldId="26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40"/>
        <pc:sldMkLst>
          <pc:docMk/>
          <pc:sldMk cId="2086483741" sldId="26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9"/>
        <pc:sldMkLst>
          <pc:docMk/>
          <pc:sldMk cId="4094931483" sldId="26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6"/>
        <pc:sldMkLst>
          <pc:docMk/>
          <pc:sldMk cId="680551103" sldId="26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0"/>
        <pc:sldMkLst>
          <pc:docMk/>
          <pc:sldMk cId="2292562827" sldId="27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0"/>
        <pc:sldMkLst>
          <pc:docMk/>
          <pc:sldMk cId="227867661" sldId="27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1"/>
        <pc:sldMkLst>
          <pc:docMk/>
          <pc:sldMk cId="358961525" sldId="27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4"/>
        <pc:sldMkLst>
          <pc:docMk/>
          <pc:sldMk cId="836670136" sldId="27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8"/>
        <pc:sldMkLst>
          <pc:docMk/>
          <pc:sldMk cId="2034142665" sldId="27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7"/>
        <pc:sldMkLst>
          <pc:docMk/>
          <pc:sldMk cId="3046807224" sldId="27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2"/>
        <pc:sldMkLst>
          <pc:docMk/>
          <pc:sldMk cId="3535384527" sldId="27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8"/>
        <pc:sldMkLst>
          <pc:docMk/>
          <pc:sldMk cId="1494235351" sldId="27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7"/>
        <pc:sldMkLst>
          <pc:docMk/>
          <pc:sldMk cId="810295990" sldId="28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5"/>
        <pc:sldMkLst>
          <pc:docMk/>
          <pc:sldMk cId="2913051012" sldId="28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3"/>
        <pc:sldMkLst>
          <pc:docMk/>
          <pc:sldMk cId="1462793550" sldId="28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2"/>
        <pc:sldMkLst>
          <pc:docMk/>
          <pc:sldMk cId="1087981241" sldId="28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1"/>
        <pc:sldMkLst>
          <pc:docMk/>
          <pc:sldMk cId="3996550103" sldId="28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9"/>
        <pc:sldMkLst>
          <pc:docMk/>
          <pc:sldMk cId="1145300198" sldId="28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8"/>
        <pc:sldMkLst>
          <pc:docMk/>
          <pc:sldMk cId="4027848500" sldId="28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7"/>
        <pc:sldMkLst>
          <pc:docMk/>
          <pc:sldMk cId="2542924534" sldId="28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6"/>
        <pc:sldMkLst>
          <pc:docMk/>
          <pc:sldMk cId="2861513203" sldId="28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5"/>
        <pc:sldMkLst>
          <pc:docMk/>
          <pc:sldMk cId="3025042433" sldId="28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4"/>
        <pc:sldMkLst>
          <pc:docMk/>
          <pc:sldMk cId="4257021122" sldId="29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3"/>
        <pc:sldMkLst>
          <pc:docMk/>
          <pc:sldMk cId="2408526520" sldId="29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43" v="1"/>
        <pc:sldMkLst>
          <pc:docMk/>
          <pc:sldMk cId="1468198401" sldId="29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43" v="0"/>
        <pc:sldMkLst>
          <pc:docMk/>
          <pc:sldMk cId="733917221" sldId="29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9"/>
        <pc:sldMkLst>
          <pc:docMk/>
          <pc:sldMk cId="2303002773" sldId="29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8"/>
        <pc:sldMkLst>
          <pc:docMk/>
          <pc:sldMk cId="3794882953" sldId="29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7"/>
        <pc:sldMkLst>
          <pc:docMk/>
          <pc:sldMk cId="2217466232" sldId="29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3"/>
        <pc:sldMkLst>
          <pc:docMk/>
          <pc:sldMk cId="2094837565" sldId="29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5"/>
        <pc:sldMkLst>
          <pc:docMk/>
          <pc:sldMk cId="3705048796" sldId="29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3"/>
        <pc:sldMkLst>
          <pc:docMk/>
          <pc:sldMk cId="687140790" sldId="30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2"/>
        <pc:sldMkLst>
          <pc:docMk/>
          <pc:sldMk cId="714310656" sldId="30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6"/>
        <pc:sldMkLst>
          <pc:docMk/>
          <pc:sldMk cId="2400796754" sldId="30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5"/>
        <pc:sldMkLst>
          <pc:docMk/>
          <pc:sldMk cId="1941783579" sldId="30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4"/>
        <pc:sldMkLst>
          <pc:docMk/>
          <pc:sldMk cId="1965615171" sldId="304"/>
        </pc:sldMkLst>
      </pc:sldChg>
    </pc:docChg>
  </pc:docChgLst>
  <pc:docChgLst>
    <pc:chgData name="권철현" userId="S::20173041@student.changwon.ac.kr::b371c038-3bc4-42bc-80e3-82dab3c15345" providerId="AD" clId="Web-{9BDF81A5-3480-0125-AB06-ED8167A3E9A0}"/>
    <pc:docChg chg="addSld delSld modSld sldOrd">
      <pc:chgData name="권철현" userId="S::20173041@student.changwon.ac.kr::b371c038-3bc4-42bc-80e3-82dab3c15345" providerId="AD" clId="Web-{9BDF81A5-3480-0125-AB06-ED8167A3E9A0}" dt="2022-01-20T07:07:38.635" v="413" actId="20577"/>
      <pc:docMkLst>
        <pc:docMk/>
      </pc:docMkLst>
      <pc:sldChg chg="ord">
        <pc:chgData name="권철현" userId="S::20173041@student.changwon.ac.kr::b371c038-3bc4-42bc-80e3-82dab3c15345" providerId="AD" clId="Web-{9BDF81A5-3480-0125-AB06-ED8167A3E9A0}" dt="2022-01-20T07:06:21.570" v="362"/>
        <pc:sldMkLst>
          <pc:docMk/>
          <pc:sldMk cId="3743477804" sldId="273"/>
        </pc:sldMkLst>
      </pc:sldChg>
      <pc:sldChg chg="modSp">
        <pc:chgData name="권철현" userId="S::20173041@student.changwon.ac.kr::b371c038-3bc4-42bc-80e3-82dab3c15345" providerId="AD" clId="Web-{9BDF81A5-3480-0125-AB06-ED8167A3E9A0}" dt="2022-01-20T06:35:55.290" v="33" actId="20577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9BDF81A5-3480-0125-AB06-ED8167A3E9A0}" dt="2022-01-20T06:35:55.290" v="33" actId="20577"/>
          <ac:spMkLst>
            <pc:docMk/>
            <pc:sldMk cId="2963394726" sldId="280"/>
            <ac:spMk id="3" creationId="{EEEED1BC-D493-4786-B4F1-B4369D809CC8}"/>
          </ac:spMkLst>
        </pc:spChg>
        <pc:picChg chg="mod modCrop">
          <ac:chgData name="권철현" userId="S::20173041@student.changwon.ac.kr::b371c038-3bc4-42bc-80e3-82dab3c15345" providerId="AD" clId="Web-{9BDF81A5-3480-0125-AB06-ED8167A3E9A0}" dt="2022-01-20T06:35:41.008" v="30" actId="1076"/>
          <ac:picMkLst>
            <pc:docMk/>
            <pc:sldMk cId="2963394726" sldId="280"/>
            <ac:picMk id="6" creationId="{133A7948-CCCE-4207-9B0E-8903AA0A4252}"/>
          </ac:picMkLst>
        </pc:picChg>
      </pc:sldChg>
      <pc:sldChg chg="modSp del">
        <pc:chgData name="권철현" userId="S::20173041@student.changwon.ac.kr::b371c038-3bc4-42bc-80e3-82dab3c15345" providerId="AD" clId="Web-{9BDF81A5-3480-0125-AB06-ED8167A3E9A0}" dt="2022-01-20T06:34:35.366" v="15"/>
        <pc:sldMkLst>
          <pc:docMk/>
          <pc:sldMk cId="2145433030" sldId="281"/>
        </pc:sldMkLst>
        <pc:spChg chg="mod">
          <ac:chgData name="권철현" userId="S::20173041@student.changwon.ac.kr::b371c038-3bc4-42bc-80e3-82dab3c15345" providerId="AD" clId="Web-{9BDF81A5-3480-0125-AB06-ED8167A3E9A0}" dt="2022-01-20T06:32:56.504" v="1" actId="20577"/>
          <ac:spMkLst>
            <pc:docMk/>
            <pc:sldMk cId="2145433030" sldId="281"/>
            <ac:spMk id="3" creationId="{A79887CF-1639-426E-9F75-4C1A93BF9279}"/>
          </ac:spMkLst>
        </pc:spChg>
      </pc:sldChg>
      <pc:sldChg chg="modSp">
        <pc:chgData name="권철현" userId="S::20173041@student.changwon.ac.kr::b371c038-3bc4-42bc-80e3-82dab3c15345" providerId="AD" clId="Web-{9BDF81A5-3480-0125-AB06-ED8167A3E9A0}" dt="2022-01-20T06:24:04.569" v="0" actId="1076"/>
        <pc:sldMkLst>
          <pc:docMk/>
          <pc:sldMk cId="4003314558" sldId="284"/>
        </pc:sldMkLst>
        <pc:picChg chg="mod">
          <ac:chgData name="권철현" userId="S::20173041@student.changwon.ac.kr::b371c038-3bc4-42bc-80e3-82dab3c15345" providerId="AD" clId="Web-{9BDF81A5-3480-0125-AB06-ED8167A3E9A0}" dt="2022-01-20T06:24:04.569" v="0" actId="1076"/>
          <ac:picMkLst>
            <pc:docMk/>
            <pc:sldMk cId="4003314558" sldId="284"/>
            <ac:picMk id="12" creationId="{F0F2AFE3-B14D-4877-8782-4AA9D6938609}"/>
          </ac:picMkLst>
        </pc:picChg>
      </pc:sldChg>
      <pc:sldChg chg="addSp delSp modSp new">
        <pc:chgData name="권철현" userId="S::20173041@student.changwon.ac.kr::b371c038-3bc4-42bc-80e3-82dab3c15345" providerId="AD" clId="Web-{9BDF81A5-3480-0125-AB06-ED8167A3E9A0}" dt="2022-01-20T06:41:09.063" v="109" actId="1076"/>
        <pc:sldMkLst>
          <pc:docMk/>
          <pc:sldMk cId="219067414" sldId="285"/>
        </pc:sldMkLst>
        <pc:spChg chg="mod">
          <ac:chgData name="권철현" userId="S::20173041@student.changwon.ac.kr::b371c038-3bc4-42bc-80e3-82dab3c15345" providerId="AD" clId="Web-{9BDF81A5-3480-0125-AB06-ED8167A3E9A0}" dt="2022-01-20T06:38:06.621" v="45" actId="20577"/>
          <ac:spMkLst>
            <pc:docMk/>
            <pc:sldMk cId="219067414" sldId="285"/>
            <ac:spMk id="2" creationId="{F1E3C7CC-B675-4753-9279-8B87B1A5502B}"/>
          </ac:spMkLst>
        </pc:spChg>
        <pc:spChg chg="add del mod">
          <ac:chgData name="권철현" userId="S::20173041@student.changwon.ac.kr::b371c038-3bc4-42bc-80e3-82dab3c15345" providerId="AD" clId="Web-{9BDF81A5-3480-0125-AB06-ED8167A3E9A0}" dt="2022-01-20T06:38:27.669" v="74" actId="20577"/>
          <ac:spMkLst>
            <pc:docMk/>
            <pc:sldMk cId="219067414" sldId="285"/>
            <ac:spMk id="3" creationId="{77CE1FC4-3290-4555-92B0-CCA429123B91}"/>
          </ac:spMkLst>
        </pc:spChg>
        <pc:spChg chg="add del">
          <ac:chgData name="권철현" userId="S::20173041@student.changwon.ac.kr::b371c038-3bc4-42bc-80e3-82dab3c15345" providerId="AD" clId="Web-{9BDF81A5-3480-0125-AB06-ED8167A3E9A0}" dt="2022-01-20T06:38:56.357" v="86"/>
          <ac:spMkLst>
            <pc:docMk/>
            <pc:sldMk cId="219067414" sldId="285"/>
            <ac:spMk id="9" creationId="{EEBC4A82-4D08-40E6-9F8B-28C7FD59AA6B}"/>
          </ac:spMkLst>
        </pc:spChg>
        <pc:spChg chg="add mod">
          <ac:chgData name="권철현" userId="S::20173041@student.changwon.ac.kr::b371c038-3bc4-42bc-80e3-82dab3c15345" providerId="AD" clId="Web-{9BDF81A5-3480-0125-AB06-ED8167A3E9A0}" dt="2022-01-20T06:39:40.858" v="93" actId="1076"/>
          <ac:spMkLst>
            <pc:docMk/>
            <pc:sldMk cId="219067414" sldId="285"/>
            <ac:spMk id="10" creationId="{03D09503-ACB6-4674-A7F1-2CA72F97517D}"/>
          </ac:spMkLst>
        </pc:spChg>
        <pc:spChg chg="add mod">
          <ac:chgData name="권철현" userId="S::20173041@student.changwon.ac.kr::b371c038-3bc4-42bc-80e3-82dab3c15345" providerId="AD" clId="Web-{9BDF81A5-3480-0125-AB06-ED8167A3E9A0}" dt="2022-01-20T06:39:54.749" v="98" actId="1076"/>
          <ac:spMkLst>
            <pc:docMk/>
            <pc:sldMk cId="219067414" sldId="285"/>
            <ac:spMk id="11" creationId="{7C910EEB-4BC1-4B07-B017-5A0374516703}"/>
          </ac:spMkLst>
        </pc:spChg>
        <pc:spChg chg="add del">
          <ac:chgData name="권철현" userId="S::20173041@student.changwon.ac.kr::b371c038-3bc4-42bc-80e3-82dab3c15345" providerId="AD" clId="Web-{9BDF81A5-3480-0125-AB06-ED8167A3E9A0}" dt="2022-01-20T06:40:44.234" v="100"/>
          <ac:spMkLst>
            <pc:docMk/>
            <pc:sldMk cId="219067414" sldId="285"/>
            <ac:spMk id="12" creationId="{FD8B2906-ED94-445A-93CA-4F197960E011}"/>
          </ac:spMkLst>
        </pc:spChg>
        <pc:picChg chg="add del mod ord">
          <ac:chgData name="권철현" userId="S::20173041@student.changwon.ac.kr::b371c038-3bc4-42bc-80e3-82dab3c15345" providerId="AD" clId="Web-{9BDF81A5-3480-0125-AB06-ED8167A3E9A0}" dt="2022-01-20T06:38:09.418" v="47"/>
          <ac:picMkLst>
            <pc:docMk/>
            <pc:sldMk cId="219067414" sldId="285"/>
            <ac:picMk id="6" creationId="{AA9B3AC2-877D-4628-BC3A-10124C67F3CE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38:40.684" v="81" actId="1076"/>
          <ac:picMkLst>
            <pc:docMk/>
            <pc:sldMk cId="219067414" sldId="285"/>
            <ac:picMk id="7" creationId="{21AF5AAC-305A-462B-9778-CA17C0E2455E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41:09.063" v="109" actId="1076"/>
          <ac:picMkLst>
            <pc:docMk/>
            <pc:sldMk cId="219067414" sldId="285"/>
            <ac:picMk id="13" creationId="{06DD6FB8-F84B-416D-A650-3ED602341A09}"/>
          </ac:picMkLst>
        </pc:picChg>
        <pc:cxnChg chg="add del mod">
          <ac:chgData name="권철현" userId="S::20173041@student.changwon.ac.kr::b371c038-3bc4-42bc-80e3-82dab3c15345" providerId="AD" clId="Web-{9BDF81A5-3480-0125-AB06-ED8167A3E9A0}" dt="2022-01-20T06:38:53.029" v="84"/>
          <ac:cxnSpMkLst>
            <pc:docMk/>
            <pc:sldMk cId="219067414" sldId="285"/>
            <ac:cxnSpMk id="8" creationId="{43C1CBB7-5C27-46A6-884E-37EF44781F57}"/>
          </ac:cxnSpMkLst>
        </pc:cxnChg>
      </pc:sldChg>
      <pc:sldChg chg="addSp delSp modSp new">
        <pc:chgData name="권철현" userId="S::20173041@student.changwon.ac.kr::b371c038-3bc4-42bc-80e3-82dab3c15345" providerId="AD" clId="Web-{9BDF81A5-3480-0125-AB06-ED8167A3E9A0}" dt="2022-01-20T07:07:05.087" v="387" actId="20577"/>
        <pc:sldMkLst>
          <pc:docMk/>
          <pc:sldMk cId="31020173" sldId="286"/>
        </pc:sldMkLst>
        <pc:spChg chg="mod">
          <ac:chgData name="권철현" userId="S::20173041@student.changwon.ac.kr::b371c038-3bc4-42bc-80e3-82dab3c15345" providerId="AD" clId="Web-{9BDF81A5-3480-0125-AB06-ED8167A3E9A0}" dt="2022-01-20T06:57:06.212" v="180" actId="20577"/>
          <ac:spMkLst>
            <pc:docMk/>
            <pc:sldMk cId="31020173" sldId="286"/>
            <ac:spMk id="2" creationId="{F3DBE455-52A5-4CC6-956A-B7FFFAC6A491}"/>
          </ac:spMkLst>
        </pc:spChg>
        <pc:spChg chg="add del mod">
          <ac:chgData name="권철현" userId="S::20173041@student.changwon.ac.kr::b371c038-3bc4-42bc-80e3-82dab3c15345" providerId="AD" clId="Web-{9BDF81A5-3480-0125-AB06-ED8167A3E9A0}" dt="2022-01-20T07:07:05.087" v="387" actId="20577"/>
          <ac:spMkLst>
            <pc:docMk/>
            <pc:sldMk cId="31020173" sldId="286"/>
            <ac:spMk id="3" creationId="{EFF64CD6-D5EB-4719-88CB-103B9C22C93D}"/>
          </ac:spMkLst>
        </pc:spChg>
        <pc:picChg chg="add del mod ord">
          <ac:chgData name="권철현" userId="S::20173041@student.changwon.ac.kr::b371c038-3bc4-42bc-80e3-82dab3c15345" providerId="AD" clId="Web-{9BDF81A5-3480-0125-AB06-ED8167A3E9A0}" dt="2022-01-20T06:52:30.377" v="112"/>
          <ac:picMkLst>
            <pc:docMk/>
            <pc:sldMk cId="31020173" sldId="286"/>
            <ac:picMk id="6" creationId="{47C35438-3CDB-46EF-A537-F27BC36A25E5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58:18.745" v="243" actId="1076"/>
          <ac:picMkLst>
            <pc:docMk/>
            <pc:sldMk cId="31020173" sldId="286"/>
            <ac:picMk id="7" creationId="{49BCA0D6-EA8D-427F-AB14-75E0129E702F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58:16.308" v="242" actId="1076"/>
          <ac:picMkLst>
            <pc:docMk/>
            <pc:sldMk cId="31020173" sldId="286"/>
            <ac:picMk id="8" creationId="{A092BF68-2E99-4D85-A4C4-AC9DD1E9B0D2}"/>
          </ac:picMkLst>
        </pc:picChg>
      </pc:sldChg>
      <pc:sldChg chg="modSp new">
        <pc:chgData name="권철현" userId="S::20173041@student.changwon.ac.kr::b371c038-3bc4-42bc-80e3-82dab3c15345" providerId="AD" clId="Web-{9BDF81A5-3480-0125-AB06-ED8167A3E9A0}" dt="2022-01-20T06:57:19.978" v="206" actId="20577"/>
        <pc:sldMkLst>
          <pc:docMk/>
          <pc:sldMk cId="3087199825" sldId="287"/>
        </pc:sldMkLst>
        <pc:spChg chg="mod">
          <ac:chgData name="권철현" userId="S::20173041@student.changwon.ac.kr::b371c038-3bc4-42bc-80e3-82dab3c15345" providerId="AD" clId="Web-{9BDF81A5-3480-0125-AB06-ED8167A3E9A0}" dt="2022-01-20T06:57:13.041" v="193" actId="20577"/>
          <ac:spMkLst>
            <pc:docMk/>
            <pc:sldMk cId="3087199825" sldId="287"/>
            <ac:spMk id="2" creationId="{1D892D2D-44C8-4445-ADC3-80D84FDD2494}"/>
          </ac:spMkLst>
        </pc:spChg>
        <pc:spChg chg="mod">
          <ac:chgData name="권철현" userId="S::20173041@student.changwon.ac.kr::b371c038-3bc4-42bc-80e3-82dab3c15345" providerId="AD" clId="Web-{9BDF81A5-3480-0125-AB06-ED8167A3E9A0}" dt="2022-01-20T06:57:19.978" v="206" actId="20577"/>
          <ac:spMkLst>
            <pc:docMk/>
            <pc:sldMk cId="3087199825" sldId="287"/>
            <ac:spMk id="3" creationId="{63166B49-20D1-4EF2-BD37-A4B1FBEB2DA0}"/>
          </ac:spMkLst>
        </pc:spChg>
      </pc:sldChg>
      <pc:sldChg chg="addSp delSp modSp add replId">
        <pc:chgData name="권철현" userId="S::20173041@student.changwon.ac.kr::b371c038-3bc4-42bc-80e3-82dab3c15345" providerId="AD" clId="Web-{9BDF81A5-3480-0125-AB06-ED8167A3E9A0}" dt="2022-01-20T07:07:13.321" v="390" actId="20577"/>
        <pc:sldMkLst>
          <pc:docMk/>
          <pc:sldMk cId="308887021" sldId="288"/>
        </pc:sldMkLst>
        <pc:spChg chg="mod">
          <ac:chgData name="권철현" userId="S::20173041@student.changwon.ac.kr::b371c038-3bc4-42bc-80e3-82dab3c15345" providerId="AD" clId="Web-{9BDF81A5-3480-0125-AB06-ED8167A3E9A0}" dt="2022-01-20T07:07:13.321" v="390" actId="20577"/>
          <ac:spMkLst>
            <pc:docMk/>
            <pc:sldMk cId="308887021" sldId="288"/>
            <ac:spMk id="3" creationId="{EFF64CD6-D5EB-4719-88CB-103B9C22C93D}"/>
          </ac:spMkLst>
        </pc:spChg>
        <pc:picChg chg="add del mod">
          <ac:chgData name="권철현" userId="S::20173041@student.changwon.ac.kr::b371c038-3bc4-42bc-80e3-82dab3c15345" providerId="AD" clId="Web-{9BDF81A5-3480-0125-AB06-ED8167A3E9A0}" dt="2022-01-20T07:03:51.769" v="333"/>
          <ac:picMkLst>
            <pc:docMk/>
            <pc:sldMk cId="308887021" sldId="288"/>
            <ac:picMk id="6" creationId="{A68B8AB9-566D-4D18-8233-96F69BA6DBF2}"/>
          </ac:picMkLst>
        </pc:picChg>
        <pc:picChg chg="del mod">
          <ac:chgData name="권철현" userId="S::20173041@student.changwon.ac.kr::b371c038-3bc4-42bc-80e3-82dab3c15345" providerId="AD" clId="Web-{9BDF81A5-3480-0125-AB06-ED8167A3E9A0}" dt="2022-01-20T06:58:00.667" v="233"/>
          <ac:picMkLst>
            <pc:docMk/>
            <pc:sldMk cId="308887021" sldId="288"/>
            <ac:picMk id="7" creationId="{49BCA0D6-EA8D-427F-AB14-75E0129E702F}"/>
          </ac:picMkLst>
        </pc:picChg>
        <pc:picChg chg="del">
          <ac:chgData name="권철현" userId="S::20173041@student.changwon.ac.kr::b371c038-3bc4-42bc-80e3-82dab3c15345" providerId="AD" clId="Web-{9BDF81A5-3480-0125-AB06-ED8167A3E9A0}" dt="2022-01-20T06:58:01.245" v="234"/>
          <ac:picMkLst>
            <pc:docMk/>
            <pc:sldMk cId="308887021" sldId="288"/>
            <ac:picMk id="8" creationId="{A092BF68-2E99-4D85-A4C4-AC9DD1E9B0D2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7:04:47.380" v="343" actId="1076"/>
          <ac:picMkLst>
            <pc:docMk/>
            <pc:sldMk cId="308887021" sldId="288"/>
            <ac:picMk id="9" creationId="{97632BA6-979B-428C-91EA-6FBB626F7D12}"/>
          </ac:picMkLst>
        </pc:picChg>
      </pc:sldChg>
      <pc:sldChg chg="delSp modSp add replId">
        <pc:chgData name="권철현" userId="S::20173041@student.changwon.ac.kr::b371c038-3bc4-42bc-80e3-82dab3c15345" providerId="AD" clId="Web-{9BDF81A5-3480-0125-AB06-ED8167A3E9A0}" dt="2022-01-20T07:07:38.635" v="413" actId="20577"/>
        <pc:sldMkLst>
          <pc:docMk/>
          <pc:sldMk cId="1537860103" sldId="289"/>
        </pc:sldMkLst>
        <pc:spChg chg="mod">
          <ac:chgData name="권철현" userId="S::20173041@student.changwon.ac.kr::b371c038-3bc4-42bc-80e3-82dab3c15345" providerId="AD" clId="Web-{9BDF81A5-3480-0125-AB06-ED8167A3E9A0}" dt="2022-01-20T07:07:38.635" v="413" actId="20577"/>
          <ac:spMkLst>
            <pc:docMk/>
            <pc:sldMk cId="1537860103" sldId="289"/>
            <ac:spMk id="3" creationId="{EFF64CD6-D5EB-4719-88CB-103B9C22C93D}"/>
          </ac:spMkLst>
        </pc:spChg>
        <pc:picChg chg="del">
          <ac:chgData name="권철현" userId="S::20173041@student.changwon.ac.kr::b371c038-3bc4-42bc-80e3-82dab3c15345" providerId="AD" clId="Web-{9BDF81A5-3480-0125-AB06-ED8167A3E9A0}" dt="2022-01-20T07:07:17.697" v="391"/>
          <ac:picMkLst>
            <pc:docMk/>
            <pc:sldMk cId="1537860103" sldId="289"/>
            <ac:picMk id="9" creationId="{97632BA6-979B-428C-91EA-6FBB626F7D1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29DEA-9CF8-4959-9295-B32940863C1C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9F377-0814-42D2-AAC0-CB43F8F02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7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F4D2-9DA2-4456-BDAC-0C95F9619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9391"/>
            <a:ext cx="9144000" cy="1209895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3CF412-1603-48C8-AD97-1D748BA03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362"/>
            <a:ext cx="9144000" cy="61186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0FB58E-A703-4848-846F-03CED39F1239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F80E-DD2D-404B-97AD-73C2984CE41B}"/>
              </a:ext>
            </a:extLst>
          </p:cNvPr>
          <p:cNvSpPr/>
          <p:nvPr userDrawn="1"/>
        </p:nvSpPr>
        <p:spPr>
          <a:xfrm>
            <a:off x="0" y="6500552"/>
            <a:ext cx="12192000" cy="357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8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A9477CA-9C56-4DC2-8C94-0A09B5ED7B51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F05EC2-8DF7-4930-9350-8DD4698D7B0A}"/>
              </a:ext>
            </a:extLst>
          </p:cNvPr>
          <p:cNvSpPr/>
          <p:nvPr userDrawn="1"/>
        </p:nvSpPr>
        <p:spPr>
          <a:xfrm>
            <a:off x="-2773" y="6511647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9A9910-FC87-4A7F-B8C9-921C46BE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92" y="475519"/>
            <a:ext cx="11694084" cy="8423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BB284-CB50-41C4-B8BB-3C1E8DB60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lvl1pPr>
            <a:lvl2pPr marL="540000">
              <a:lnSpc>
                <a:spcPct val="150000"/>
              </a:lnSpc>
              <a:spcBef>
                <a:spcPts val="0"/>
              </a:spcBef>
              <a:defRPr sz="2000"/>
            </a:lvl2pPr>
            <a:lvl3pPr marL="1080000">
              <a:defRPr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84CCB-477F-46F6-9ADC-AE26F7E9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B7498-5DB3-46DD-89BF-B3C0C7D2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BC9B3D-D79A-428E-898C-A0D4B8CF1E2A}"/>
              </a:ext>
            </a:extLst>
          </p:cNvPr>
          <p:cNvSpPr/>
          <p:nvPr userDrawn="1"/>
        </p:nvSpPr>
        <p:spPr>
          <a:xfrm rot="16200000">
            <a:off x="-172221" y="836162"/>
            <a:ext cx="842356" cy="121069"/>
          </a:xfrm>
          <a:prstGeom prst="rect">
            <a:avLst/>
          </a:prstGeom>
          <a:solidFill>
            <a:srgbClr val="A9D8B7"/>
          </a:solidFill>
          <a:ln>
            <a:solidFill>
              <a:srgbClr val="A9D8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7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122CFA-745A-429B-9863-770CBF96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A4C797-E786-4AA4-9C02-8FC3C655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2BF13-77D1-4EEC-BEBB-DB388C7E0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CB1AD-80CD-49B4-B962-7B85E5C2E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479EE-68F6-415E-88C4-9DD82BBDD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9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8EF6A-F5C6-4FE4-BB47-4D4A8D9D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9504"/>
            <a:ext cx="9144000" cy="1209895"/>
          </a:xfrm>
        </p:spPr>
        <p:txBody>
          <a:bodyPr/>
          <a:lstStyle/>
          <a:p>
            <a:r>
              <a:rPr lang="en-US" altLang="ko-KR">
                <a:ea typeface="맑은 고딕"/>
              </a:rPr>
              <a:t>On-Device Training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F2800B-72E2-48EC-A728-97BC49077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ECAEF89-0D7E-4EA2-90CA-CDBF70CA9864}"/>
              </a:ext>
            </a:extLst>
          </p:cNvPr>
          <p:cNvSpPr txBox="1">
            <a:spLocks/>
          </p:cNvSpPr>
          <p:nvPr/>
        </p:nvSpPr>
        <p:spPr>
          <a:xfrm>
            <a:off x="1524000" y="5174037"/>
            <a:ext cx="9144000" cy="611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Changwon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95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Stream.skip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( )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속도 지연 해결 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13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1CE97-6537-418C-941C-C0E5B5CF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Skip </a:t>
            </a:r>
            <a:r>
              <a:rPr lang="ko-KR" altLang="en-US" dirty="0"/>
              <a:t>지연 문제 해결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1E9EF-75DA-4F13-8207-15DB85F35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Stream.skip</a:t>
            </a:r>
            <a:r>
              <a:rPr lang="en-US" altLang="ko-KR" dirty="0"/>
              <a:t>( )</a:t>
            </a:r>
            <a:r>
              <a:rPr lang="ko-KR" altLang="en-US" dirty="0"/>
              <a:t>에서 발생한 파일 읽기 지연 문제 해결</a:t>
            </a:r>
            <a:endParaRPr lang="en-US" altLang="ko-KR" dirty="0"/>
          </a:p>
          <a:p>
            <a:r>
              <a:rPr lang="en-US" altLang="ko-KR" dirty="0" err="1"/>
              <a:t>readLine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r>
              <a:rPr lang="ko-KR" altLang="en-US" dirty="0"/>
              <a:t> 메소드를 통해 중복 없이 </a:t>
            </a:r>
            <a:r>
              <a:rPr lang="ko-KR" altLang="en-US" dirty="0" err="1"/>
              <a:t>한줄씩</a:t>
            </a:r>
            <a:r>
              <a:rPr lang="ko-KR" altLang="en-US" dirty="0"/>
              <a:t> 파일을 읽어 해결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042A2-09D5-4B46-B443-B7CE996B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D30128-3919-43FD-A65F-A87F7D56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88E0E9C-EAC4-4BBD-BC19-C6C4BC08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26" y="2922649"/>
            <a:ext cx="5687486" cy="3199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374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D02AA-D5EB-4B9F-8911-A6C22B0A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Skip </a:t>
            </a:r>
            <a:r>
              <a:rPr lang="ko-KR" altLang="en-US" dirty="0"/>
              <a:t>지연 문제 해결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5791B-3468-447E-A20A-FFA94AA2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배치 단위로 학습을 할 때</a:t>
            </a:r>
            <a:r>
              <a:rPr lang="en-US" altLang="ko-KR" dirty="0"/>
              <a:t> </a:t>
            </a:r>
            <a:r>
              <a:rPr lang="en-US" altLang="ko-KR" dirty="0" err="1"/>
              <a:t>BufferedReader</a:t>
            </a:r>
            <a:r>
              <a:rPr lang="en-US" altLang="ko-KR" dirty="0"/>
              <a:t> </a:t>
            </a:r>
            <a:r>
              <a:rPr lang="ko-KR" altLang="en-US" dirty="0"/>
              <a:t>를 통해 파일을 한 번만 읽어 처리하도록 만들어 해결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EA58C2-E9E8-4538-8907-7E8B79FF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B35865-9021-4C66-BEB8-1F29A26E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0133F1-E4D3-4547-8FF6-23FF2C41E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7" y="4679844"/>
            <a:ext cx="6096851" cy="123842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3CB7786-5C54-4606-B038-F5912477103E}"/>
              </a:ext>
            </a:extLst>
          </p:cNvPr>
          <p:cNvSpPr/>
          <p:nvPr/>
        </p:nvSpPr>
        <p:spPr>
          <a:xfrm>
            <a:off x="3325091" y="5427185"/>
            <a:ext cx="3029245" cy="3040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B01901E-D20A-40E4-8620-E06B65460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47" y="3201120"/>
            <a:ext cx="7792537" cy="110505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AE45A6-1720-4335-A2B7-7BB768C69F6C}"/>
              </a:ext>
            </a:extLst>
          </p:cNvPr>
          <p:cNvSpPr/>
          <p:nvPr/>
        </p:nvSpPr>
        <p:spPr>
          <a:xfrm>
            <a:off x="452582" y="3201120"/>
            <a:ext cx="7444509" cy="227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44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AE515-9B82-472E-B92A-056E07F5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AB769-BDDD-4B17-A18B-62FDCD1D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클래스별 샘플 </a:t>
            </a:r>
            <a:r>
              <a:rPr lang="en-US" altLang="ko-KR" dirty="0"/>
              <a:t>100</a:t>
            </a:r>
            <a:r>
              <a:rPr lang="ko-KR" altLang="en-US" dirty="0"/>
              <a:t>장을 학습</a:t>
            </a:r>
            <a:endParaRPr lang="en-US" altLang="ko-KR" dirty="0"/>
          </a:p>
          <a:p>
            <a:pPr lvl="1"/>
            <a:r>
              <a:rPr lang="en-US" altLang="ko-KR" dirty="0"/>
              <a:t>Skip()</a:t>
            </a:r>
            <a:r>
              <a:rPr lang="ko-KR" altLang="en-US" dirty="0"/>
              <a:t> 사용시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/>
              <a:t>7</a:t>
            </a:r>
            <a:r>
              <a:rPr lang="ko-KR" altLang="en-US" dirty="0"/>
              <a:t>분</a:t>
            </a:r>
            <a:endParaRPr lang="en-US" altLang="ko-KR" dirty="0"/>
          </a:p>
          <a:p>
            <a:pPr lvl="1"/>
            <a:r>
              <a:rPr lang="en-US" altLang="ko-KR" dirty="0" err="1"/>
              <a:t>readLine</a:t>
            </a:r>
            <a:r>
              <a:rPr lang="en-US" altLang="ko-KR" dirty="0"/>
              <a:t>()</a:t>
            </a:r>
            <a:r>
              <a:rPr lang="ko-KR" altLang="en-US" dirty="0"/>
              <a:t> 사용시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초 </a:t>
            </a:r>
            <a:endParaRPr lang="en-US" altLang="ko-KR" dirty="0"/>
          </a:p>
          <a:p>
            <a:pPr lvl="1"/>
            <a:r>
              <a:rPr lang="ko-KR" altLang="en-US" dirty="0"/>
              <a:t>기존 예제 어플리케이션</a:t>
            </a:r>
            <a:r>
              <a:rPr lang="en-US" altLang="ko-KR" dirty="0"/>
              <a:t>: </a:t>
            </a:r>
            <a:r>
              <a:rPr lang="ko-KR" altLang="en-US" dirty="0"/>
              <a:t>약</a:t>
            </a:r>
            <a:r>
              <a:rPr lang="en-US" altLang="ko-KR" dirty="0"/>
              <a:t> 0.03</a:t>
            </a:r>
            <a:r>
              <a:rPr lang="ko-KR" altLang="en-US" dirty="0"/>
              <a:t>초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이전 결과에 비해 속도는 향상되었음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셔플</a:t>
            </a:r>
            <a:r>
              <a:rPr lang="ko-KR" altLang="en-US" dirty="0"/>
              <a:t> 기능의 부재</a:t>
            </a:r>
            <a:endParaRPr lang="en-US" altLang="ko-KR" dirty="0"/>
          </a:p>
          <a:p>
            <a:r>
              <a:rPr lang="ko-KR" altLang="en-US" dirty="0"/>
              <a:t>기존에 </a:t>
            </a:r>
            <a:r>
              <a:rPr lang="ko-KR" altLang="en-US"/>
              <a:t>비해 속도 문제 여전히 존재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03D3A-79ED-4847-BD48-70708339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31208E-251A-4379-B5D0-70F3FE67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7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9B292E9-37A2-4AD7-84B5-A8BE80BDB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9105"/>
            <a:ext cx="9144000" cy="1209895"/>
          </a:xfrm>
        </p:spPr>
        <p:txBody>
          <a:bodyPr/>
          <a:lstStyle/>
          <a:p>
            <a:r>
              <a:rPr lang="en-US" altLang="ko-KR"/>
              <a:t>Q n A</a:t>
            </a:r>
            <a:endParaRPr lang="ko-KR" altLang="en-US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CACC263A-2C04-4ACE-A4A4-242F76AFC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7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</TotalTime>
  <Words>128</Words>
  <Application>Microsoft Office PowerPoint</Application>
  <PresentationFormat>와이드스크린</PresentationFormat>
  <Paragraphs>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On-Device Training</vt:lpstr>
      <vt:lpstr>Contents</vt:lpstr>
      <vt:lpstr>Skip 지연 문제 해결</vt:lpstr>
      <vt:lpstr>Skip 지연 문제 해결 </vt:lpstr>
      <vt:lpstr>변경 결과</vt:lpstr>
      <vt:lpstr>Q n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Lite Guide</dc:title>
  <dc:creator>Kwon CheolHyeon</dc:creator>
  <cp:lastModifiedBy>권철현</cp:lastModifiedBy>
  <cp:revision>19</cp:revision>
  <dcterms:created xsi:type="dcterms:W3CDTF">2022-01-05T04:06:30Z</dcterms:created>
  <dcterms:modified xsi:type="dcterms:W3CDTF">2022-02-09T02:55:40Z</dcterms:modified>
</cp:coreProperties>
</file>