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297" r:id="rId3"/>
    <p:sldId id="298" r:id="rId4"/>
    <p:sldId id="299" r:id="rId5"/>
    <p:sldId id="300" r:id="rId6"/>
    <p:sldId id="364" r:id="rId7"/>
    <p:sldId id="302" r:id="rId8"/>
    <p:sldId id="303" r:id="rId9"/>
    <p:sldId id="339" r:id="rId10"/>
    <p:sldId id="304" r:id="rId11"/>
    <p:sldId id="365" r:id="rId12"/>
    <p:sldId id="335" r:id="rId13"/>
    <p:sldId id="337" r:id="rId14"/>
    <p:sldId id="338" r:id="rId15"/>
    <p:sldId id="340" r:id="rId16"/>
    <p:sldId id="36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67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28" r:id="rId38"/>
    <p:sldId id="319" r:id="rId39"/>
    <p:sldId id="320" r:id="rId40"/>
    <p:sldId id="321" r:id="rId41"/>
    <p:sldId id="329" r:id="rId42"/>
    <p:sldId id="368" r:id="rId43"/>
    <p:sldId id="330" r:id="rId44"/>
    <p:sldId id="341" r:id="rId45"/>
    <p:sldId id="342" r:id="rId46"/>
    <p:sldId id="369" r:id="rId47"/>
    <p:sldId id="345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70" r:id="rId62"/>
    <p:sldId id="361" r:id="rId63"/>
    <p:sldId id="362" r:id="rId64"/>
    <p:sldId id="363" r:id="rId65"/>
    <p:sldId id="371" r:id="rId66"/>
    <p:sldId id="373" r:id="rId67"/>
    <p:sldId id="372" r:id="rId68"/>
    <p:sldId id="374" r:id="rId69"/>
    <p:sldId id="375" r:id="rId70"/>
    <p:sldId id="273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2588" autoAdjust="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6486816"/>
        <c:axId val="2066464352"/>
      </c:bar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4-4397-AC76-75E824E11B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4-4397-AC76-75E824E11B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5513280"/>
        <c:axId val="1945514944"/>
      </c:bar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5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8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3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77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8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02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s.google.com/android/images#r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opjohnwu/magisk-files/raw/b368d20076a30879ccd289b8a4766ba3b88da547/app-debug.apk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8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String(byte[400000]).trim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RAM Disk &amp;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1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 입출력 속도 지연 해결</a:t>
            </a:r>
            <a:endParaRPr lang="en-US" altLang="ko-KR" dirty="0"/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초기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및 삭제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51820"/>
              </p:ext>
            </p:extLst>
          </p:nvPr>
        </p:nvGraphicFramePr>
        <p:xfrm>
          <a:off x="188425" y="289089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102637" y="3245797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graphicFrame>
        <p:nvGraphicFramePr>
          <p:cNvPr id="7" name="내용 개체 틀 7">
            <a:extLst>
              <a:ext uri="{FF2B5EF4-FFF2-40B4-BE49-F238E27FC236}">
                <a16:creationId xmlns:a16="http://schemas.microsoft.com/office/drawing/2014/main" id="{75F16C77-A87B-46BE-B04F-167B4620D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181429"/>
              </p:ext>
            </p:extLst>
          </p:nvPr>
        </p:nvGraphicFramePr>
        <p:xfrm>
          <a:off x="6603576" y="289089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9C460E-8437-4AB4-A78D-EA83C58DA512}"/>
              </a:ext>
            </a:extLst>
          </p:cNvPr>
          <p:cNvSpPr txBox="1"/>
          <p:nvPr/>
        </p:nvSpPr>
        <p:spPr>
          <a:xfrm>
            <a:off x="6603576" y="3245797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109B027-63A5-4BEC-AE7F-9572E89F875B}"/>
              </a:ext>
            </a:extLst>
          </p:cNvPr>
          <p:cNvSpPr txBox="1">
            <a:spLocks/>
          </p:cNvSpPr>
          <p:nvPr/>
        </p:nvSpPr>
        <p:spPr>
          <a:xfrm>
            <a:off x="216130" y="1477108"/>
            <a:ext cx="11694084" cy="485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실험 결과를 그래프로 나타낸 모습</a:t>
            </a:r>
            <a:endParaRPr lang="en-US" altLang="ko-KR" dirty="0"/>
          </a:p>
          <a:p>
            <a:pPr lvl="1"/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대비 </a:t>
            </a:r>
            <a:r>
              <a:rPr lang="en-US" altLang="ko-KR" dirty="0" err="1"/>
              <a:t>tmpfs</a:t>
            </a:r>
            <a:r>
              <a:rPr lang="ko-KR" altLang="en-US" dirty="0"/>
              <a:t>가 성능이 우수한 것을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9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AED7-CC90-4220-A2E3-FD03D0B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Rooting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906F-CB6F-4579-A1FA-FD683F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Rooting(</a:t>
            </a:r>
            <a:r>
              <a:rPr lang="ko-KR" altLang="en-US" dirty="0"/>
              <a:t>이하 </a:t>
            </a:r>
            <a:r>
              <a:rPr lang="ko-KR" altLang="en-US" dirty="0" err="1"/>
              <a:t>루팅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</a:t>
            </a:r>
            <a:r>
              <a:rPr lang="en-US" altLang="ko-KR" dirty="0"/>
              <a:t>OS </a:t>
            </a:r>
            <a:r>
              <a:rPr lang="ko-KR" altLang="en-US" dirty="0"/>
              <a:t>에서 최상위 권한</a:t>
            </a:r>
            <a:r>
              <a:rPr lang="en-US" altLang="ko-KR" dirty="0"/>
              <a:t>(root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  <a:r>
              <a:rPr lang="ko-KR" altLang="en-US" dirty="0"/>
              <a:t>을 얻는 것  </a:t>
            </a:r>
            <a:endParaRPr lang="en-US" altLang="ko-KR" dirty="0"/>
          </a:p>
          <a:p>
            <a:pPr lvl="1"/>
            <a:r>
              <a:rPr lang="ko-KR" altLang="en-US" dirty="0"/>
              <a:t>이로 인해 기기의 생산자가 걸어 둔 제약을 해제할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실험에 사용하는 장치 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Pixel 6 Pro</a:t>
            </a:r>
          </a:p>
          <a:p>
            <a:pPr lvl="1"/>
            <a:r>
              <a:rPr lang="en-US" altLang="ko-KR" dirty="0"/>
              <a:t>CPU: Octa-core(Cortex-x1 * 2, Cortex-A76 *2, Cortex-A55 * 4)</a:t>
            </a:r>
          </a:p>
          <a:p>
            <a:pPr lvl="1"/>
            <a:r>
              <a:rPr lang="en-US" altLang="ko-KR" dirty="0"/>
              <a:t>GPU: Mali-G78 MP20</a:t>
            </a:r>
          </a:p>
          <a:p>
            <a:pPr lvl="1"/>
            <a:r>
              <a:rPr lang="en-US" altLang="ko-KR" dirty="0"/>
              <a:t>RAM: 12 GB</a:t>
            </a:r>
          </a:p>
          <a:p>
            <a:pPr lvl="1"/>
            <a:r>
              <a:rPr lang="en-US" altLang="ko-KR" dirty="0"/>
              <a:t>Storage: 128 GB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E2596-D698-4D5A-B3C4-2419CE1A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78CED-EBB1-4065-8176-577325C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46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9883-9EAD-420E-9357-44B48B7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ADB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E15D0-E165-4499-AD4E-646FB75E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ADB</a:t>
            </a:r>
          </a:p>
          <a:p>
            <a:pPr lvl="1"/>
            <a:r>
              <a:rPr lang="en-US" altLang="ko-KR" dirty="0"/>
              <a:t>Android Debug Bridge(</a:t>
            </a:r>
            <a:r>
              <a:rPr lang="en-US" altLang="ko-KR" dirty="0" err="1"/>
              <a:t>adb</a:t>
            </a:r>
            <a:r>
              <a:rPr lang="en-US" altLang="ko-KR" dirty="0"/>
              <a:t>)</a:t>
            </a:r>
            <a:r>
              <a:rPr lang="ko-KR" altLang="en-US" dirty="0"/>
              <a:t>는 기기와 통신하는 </a:t>
            </a:r>
            <a:r>
              <a:rPr lang="en-US" altLang="ko-KR" dirty="0"/>
              <a:t>Command-line </a:t>
            </a:r>
            <a:r>
              <a:rPr lang="ko-KR" altLang="en-US" dirty="0"/>
              <a:t>도구 </a:t>
            </a:r>
            <a:endParaRPr lang="en-US" altLang="ko-KR" dirty="0"/>
          </a:p>
          <a:p>
            <a:pPr lvl="1"/>
            <a:r>
              <a:rPr lang="ko-KR" altLang="en-US" dirty="0"/>
              <a:t>앱의 설치 및 디버깅 등을 진행할 수 있음</a:t>
            </a:r>
            <a:endParaRPr lang="en-US" altLang="ko-KR" dirty="0"/>
          </a:p>
          <a:p>
            <a:r>
              <a:rPr lang="en-US" altLang="ko-KR" dirty="0" err="1"/>
              <a:t>Fastboot</a:t>
            </a:r>
            <a:endParaRPr lang="en-US" altLang="ko-KR" dirty="0"/>
          </a:p>
          <a:p>
            <a:pPr lvl="1"/>
            <a:r>
              <a:rPr lang="ko-KR" altLang="en-US" dirty="0"/>
              <a:t>안드로이드 기기의 플래시 메모리에 직접 데이터를 쓰거나 진단할 수 있는 엔지니어링 프로토콜 </a:t>
            </a:r>
            <a:endParaRPr lang="en-US" altLang="ko-KR" dirty="0"/>
          </a:p>
          <a:p>
            <a:r>
              <a:rPr lang="en-US" altLang="ko-KR" dirty="0"/>
              <a:t>ADB </a:t>
            </a:r>
            <a:r>
              <a:rPr lang="ko-KR" altLang="en-US" dirty="0"/>
              <a:t>및 </a:t>
            </a:r>
            <a:r>
              <a:rPr lang="en-US" altLang="ko-KR" dirty="0" err="1"/>
              <a:t>fastboot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데스크톱에서 다음과 같은 명령 실행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22748-2DEB-4213-80D3-0301886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11DDE-CEF1-4526-8DC0-7436C93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34249C-27CF-4018-81FD-44A74229EFFC}"/>
              </a:ext>
            </a:extLst>
          </p:cNvPr>
          <p:cNvSpPr/>
          <p:nvPr/>
        </p:nvSpPr>
        <p:spPr>
          <a:xfrm>
            <a:off x="553294" y="5312664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9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26B0-D708-4942-AA0D-00CA497B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Developer 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0E18-7797-46B6-9782-5E0050DA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 옵션 켜기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 연속으로 클릭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메뉴 생성됨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5AB7-81D4-413F-BFCA-3F9BF16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67033-BB22-4C5B-BA4A-91B7C394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83031-A4EC-45BD-A821-2F90A5F4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15" y="1314144"/>
            <a:ext cx="2299700" cy="4980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8293C6-EA71-45E6-84C1-296649DE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06" y="1298036"/>
            <a:ext cx="2314576" cy="50129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3BDCC-2B78-48DB-AECD-244D9F5A17E9}"/>
              </a:ext>
            </a:extLst>
          </p:cNvPr>
          <p:cNvSpPr/>
          <p:nvPr/>
        </p:nvSpPr>
        <p:spPr>
          <a:xfrm>
            <a:off x="6910812" y="5734814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52DF4-F02A-428F-AF67-97AB95281FC8}"/>
              </a:ext>
            </a:extLst>
          </p:cNvPr>
          <p:cNvSpPr/>
          <p:nvPr/>
        </p:nvSpPr>
        <p:spPr>
          <a:xfrm>
            <a:off x="9498343" y="5251709"/>
            <a:ext cx="2299701" cy="39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1DC8-CCE0-434D-803D-C0D731BCE3FC}"/>
              </a:ext>
            </a:extLst>
          </p:cNvPr>
          <p:cNvSpPr txBox="1"/>
          <p:nvPr/>
        </p:nvSpPr>
        <p:spPr>
          <a:xfrm>
            <a:off x="6630421" y="5815429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4706D-4AB8-4820-8FFF-77D3DF78D041}"/>
              </a:ext>
            </a:extLst>
          </p:cNvPr>
          <p:cNvSpPr txBox="1"/>
          <p:nvPr/>
        </p:nvSpPr>
        <p:spPr>
          <a:xfrm>
            <a:off x="9210513" y="5262112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AEEE-76AA-40C1-B447-CDAC421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Debugging &amp; OEM Unlocking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A2EB-484E-4452-A8F1-879E4363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디버깅 켜기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USB</a:t>
            </a:r>
            <a:r>
              <a:rPr lang="ko-KR" altLang="en-US" dirty="0"/>
              <a:t> 디버깅 켜기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OEM </a:t>
            </a:r>
            <a:r>
              <a:rPr lang="ko-KR" altLang="en-US" dirty="0"/>
              <a:t>잠금 해제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OEM </a:t>
            </a:r>
            <a:r>
              <a:rPr lang="ko-KR" altLang="en-US" dirty="0"/>
              <a:t>잠금 해제 켜기 </a:t>
            </a:r>
            <a:endParaRPr lang="en-US" altLang="ko-KR" dirty="0"/>
          </a:p>
          <a:p>
            <a:pPr lvl="1"/>
            <a:r>
              <a:rPr lang="ko-KR" altLang="en-US" dirty="0"/>
              <a:t>해당 사진은 이미 </a:t>
            </a:r>
            <a:r>
              <a:rPr lang="ko-KR" altLang="en-US" dirty="0" err="1"/>
              <a:t>루팅</a:t>
            </a:r>
            <a:r>
              <a:rPr lang="ko-KR" altLang="en-US" dirty="0"/>
              <a:t> 된 상태라 옵션이 </a:t>
            </a:r>
            <a:r>
              <a:rPr lang="ko-KR" altLang="en-US" dirty="0" err="1"/>
              <a:t>잠겨있음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13433-068A-4695-9233-6880795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74578-7F77-4B3C-A036-43FB02A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59FA4-7F00-46F1-AD4D-DFE8F26B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93" y="1400081"/>
            <a:ext cx="2300467" cy="498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7D6D2-62D6-4839-92FC-EC38F0DB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85" y="1400081"/>
            <a:ext cx="2300467" cy="4982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578AF-4178-491D-B1B4-95075940D20D}"/>
              </a:ext>
            </a:extLst>
          </p:cNvPr>
          <p:cNvSpPr/>
          <p:nvPr/>
        </p:nvSpPr>
        <p:spPr>
          <a:xfrm>
            <a:off x="7286259" y="417119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223B9-75B1-47FC-AE32-2E1B0AF67D4E}"/>
              </a:ext>
            </a:extLst>
          </p:cNvPr>
          <p:cNvSpPr/>
          <p:nvPr/>
        </p:nvSpPr>
        <p:spPr>
          <a:xfrm>
            <a:off x="9762451" y="403403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498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1F80-1C97-41FE-99B8-C330735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Unlock Bootloader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5A62-E89F-43F4-B9DD-3970DFC5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Bootloader</a:t>
            </a:r>
          </a:p>
          <a:p>
            <a:pPr lvl="1"/>
            <a:r>
              <a:rPr lang="ko-KR" altLang="en-US" dirty="0"/>
              <a:t>부팅을 담당하는 프로그램</a:t>
            </a:r>
            <a:endParaRPr lang="en-US" altLang="ko-KR" dirty="0"/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위해 초기화 해야함 </a:t>
            </a:r>
            <a:endParaRPr lang="en-US" altLang="ko-KR" dirty="0"/>
          </a:p>
          <a:p>
            <a:r>
              <a:rPr lang="ko-KR" altLang="en-US" dirty="0"/>
              <a:t>데스크톱에 모바일 기기를 연결 후 다음 명령어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BACC7-5EF2-44D6-8F2B-9DFFDB3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DFD63-1DD9-4769-A661-FA21DE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CBCF6-7704-4F08-9AD7-AFC8BE5C0161}"/>
              </a:ext>
            </a:extLst>
          </p:cNvPr>
          <p:cNvSpPr/>
          <p:nvPr/>
        </p:nvSpPr>
        <p:spPr>
          <a:xfrm>
            <a:off x="553294" y="390570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flashing unlock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D3D4D-23C5-43FF-91C2-46395D5A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4" y="4997622"/>
            <a:ext cx="4402754" cy="1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2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A28E-7AFD-44B1-A7D0-0494E0A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60D5-2722-4395-BCF7-D9CDB125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Stock</a:t>
            </a:r>
            <a:r>
              <a:rPr lang="ko-KR" altLang="en-US" dirty="0"/>
              <a:t> </a:t>
            </a:r>
            <a:r>
              <a:rPr lang="en-US" altLang="ko-KR" dirty="0"/>
              <a:t>Firmware</a:t>
            </a:r>
          </a:p>
          <a:p>
            <a:pPr lvl="1"/>
            <a:r>
              <a:rPr lang="ko-KR" altLang="en-US" dirty="0"/>
              <a:t>제조업체가 특정 장치를 위해 설계한 공식 소프트웨어 </a:t>
            </a:r>
            <a:endParaRPr lang="en-US" altLang="ko-KR" dirty="0"/>
          </a:p>
          <a:p>
            <a:pPr lvl="1"/>
            <a:r>
              <a:rPr lang="en-US" altLang="ko-KR" dirty="0"/>
              <a:t>Pixel 6 Pro</a:t>
            </a:r>
            <a:r>
              <a:rPr lang="ko-KR" altLang="en-US" dirty="0"/>
              <a:t>를 위한 펌웨어를 설치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https://developers.google.com/android/images#raven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번호에서 버전을 확인 후 설치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E904-7F28-4D59-A8E5-E43D2B57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FE4C1-0B09-4620-9D30-FFE76AC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7AE8F1-AE1A-4052-B70C-87FCA09E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52"/>
          <a:stretch/>
        </p:blipFill>
        <p:spPr>
          <a:xfrm>
            <a:off x="1396587" y="4101650"/>
            <a:ext cx="2867624" cy="2232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F0774-B7D9-48D3-AFA3-8CD1DEAC4B00}"/>
              </a:ext>
            </a:extLst>
          </p:cNvPr>
          <p:cNvSpPr/>
          <p:nvPr/>
        </p:nvSpPr>
        <p:spPr>
          <a:xfrm>
            <a:off x="1396587" y="5701203"/>
            <a:ext cx="2867624" cy="484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501DE-8353-4951-B39F-4A32E12EF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81"/>
          <a:stretch/>
        </p:blipFill>
        <p:spPr>
          <a:xfrm>
            <a:off x="5626182" y="3601819"/>
            <a:ext cx="4080975" cy="28253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A0101-01D2-4EBE-885C-671FC7C55839}"/>
              </a:ext>
            </a:extLst>
          </p:cNvPr>
          <p:cNvSpPr/>
          <p:nvPr/>
        </p:nvSpPr>
        <p:spPr>
          <a:xfrm>
            <a:off x="5769863" y="6155303"/>
            <a:ext cx="941833" cy="271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53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21B1-A241-49C1-91B9-31D0F9E9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F945-97A0-46C7-BDA6-A2C91CF5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Extract</a:t>
            </a:r>
          </a:p>
          <a:p>
            <a:pPr lvl="1"/>
            <a:r>
              <a:rPr lang="ko-KR" altLang="en-US" dirty="0"/>
              <a:t>다운로드가 완료되면 압축을 해제한다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한번 더 압축을 해제한 뒤 </a:t>
            </a:r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1A732-2C6C-4D3F-9894-D7AFD8C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08029-9897-4D4E-90FE-5AC9C59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93E81-CC4D-487B-8E6E-353E934C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6"/>
          <a:stretch/>
        </p:blipFill>
        <p:spPr>
          <a:xfrm>
            <a:off x="188423" y="3252247"/>
            <a:ext cx="5907577" cy="1686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307F70-E10F-4DCB-8D0D-1139428D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84" y="3252247"/>
            <a:ext cx="5639992" cy="2724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0C6E5-30A6-49E4-8FD8-A5F986A83630}"/>
              </a:ext>
            </a:extLst>
          </p:cNvPr>
          <p:cNvSpPr/>
          <p:nvPr/>
        </p:nvSpPr>
        <p:spPr>
          <a:xfrm>
            <a:off x="4441445" y="3601039"/>
            <a:ext cx="762152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56189-2153-4D77-A9CE-A5DCBB2B5F73}"/>
              </a:ext>
            </a:extLst>
          </p:cNvPr>
          <p:cNvSpPr/>
          <p:nvPr/>
        </p:nvSpPr>
        <p:spPr>
          <a:xfrm>
            <a:off x="8092440" y="3529583"/>
            <a:ext cx="630936" cy="59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8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5788-4A6F-4471-A18F-6F06782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81DD-5205-4CDA-9845-D775F40D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to Device</a:t>
            </a:r>
          </a:p>
          <a:p>
            <a:pPr lvl="1"/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13CF-C732-4223-BA55-2784A90A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4EAC-E4F7-45CD-B989-C4DF71A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EFB4E1-68E4-4673-9AE9-BAA6BCEB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54578"/>
            <a:ext cx="7607808" cy="32558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98991-F14C-49DB-B3EE-C87BCB8B6EA8}"/>
              </a:ext>
            </a:extLst>
          </p:cNvPr>
          <p:cNvSpPr/>
          <p:nvPr/>
        </p:nvSpPr>
        <p:spPr>
          <a:xfrm>
            <a:off x="5943600" y="3024786"/>
            <a:ext cx="484632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841CCF-97A9-48DD-89AF-5310B059AD98}"/>
              </a:ext>
            </a:extLst>
          </p:cNvPr>
          <p:cNvSpPr/>
          <p:nvPr/>
        </p:nvSpPr>
        <p:spPr>
          <a:xfrm>
            <a:off x="4690872" y="5312664"/>
            <a:ext cx="1124712" cy="24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1F024-98B0-441B-A608-93DE911A4A19}"/>
              </a:ext>
            </a:extLst>
          </p:cNvPr>
          <p:cNvSpPr/>
          <p:nvPr/>
        </p:nvSpPr>
        <p:spPr>
          <a:xfrm>
            <a:off x="5166360" y="2754578"/>
            <a:ext cx="1527048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2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E915-2699-4C92-A659-529BABE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2715F-6863-4737-8AC3-A3D1C51C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Magisk</a:t>
            </a:r>
            <a:r>
              <a:rPr lang="en-US" altLang="ko-KR" dirty="0"/>
              <a:t> Canary App version 23016</a:t>
            </a:r>
          </a:p>
          <a:p>
            <a:pPr lvl="1"/>
            <a:r>
              <a:rPr lang="en-US" altLang="ko-KR" dirty="0">
                <a:hlinkClick r:id="rId2"/>
              </a:rPr>
              <a:t>https://github.com/topjohnwu/magisk-files/raw/b368d20076a30879ccd289b8a4766ba3b88da547/app-debug.apk</a:t>
            </a:r>
            <a:endParaRPr lang="en-US" altLang="ko-KR" dirty="0"/>
          </a:p>
          <a:p>
            <a:pPr lvl="1"/>
            <a:r>
              <a:rPr lang="ko-KR" altLang="en-US" dirty="0"/>
              <a:t>위 주소에서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다운로드 받고</a:t>
            </a:r>
            <a:r>
              <a:rPr lang="en-US" altLang="ko-KR" dirty="0"/>
              <a:t>, </a:t>
            </a:r>
            <a:r>
              <a:rPr lang="ko-KR" altLang="en-US" dirty="0"/>
              <a:t>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B3A6-4DD7-41A2-99B3-B4CE7C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77C1A-90C3-4456-882E-7D9561D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8629E-A865-426A-BE04-463EF3BD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79" y="3622217"/>
            <a:ext cx="3798761" cy="3257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50506-7942-44FE-8B86-0AC518F4CA6C}"/>
              </a:ext>
            </a:extLst>
          </p:cNvPr>
          <p:cNvSpPr/>
          <p:nvPr/>
        </p:nvSpPr>
        <p:spPr>
          <a:xfrm>
            <a:off x="2633472" y="3878270"/>
            <a:ext cx="676656" cy="620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78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653E-4E4E-47A8-B489-EE7B4A70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285C-BC0A-4180-B2D7-D8EEB78A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application</a:t>
            </a:r>
          </a:p>
          <a:p>
            <a:pPr lvl="1"/>
            <a:r>
              <a:rPr lang="ko-KR" altLang="en-US" dirty="0"/>
              <a:t>모바일 장치에서 </a:t>
            </a:r>
            <a:r>
              <a:rPr lang="en-US" altLang="ko-KR" dirty="0"/>
              <a:t>Files -&gt; </a:t>
            </a:r>
            <a:r>
              <a:rPr lang="ko-KR" altLang="en-US" dirty="0"/>
              <a:t>다운로드 </a:t>
            </a:r>
            <a:r>
              <a:rPr lang="en-US" altLang="ko-KR" dirty="0"/>
              <a:t>-&gt; app-</a:t>
            </a:r>
            <a:r>
              <a:rPr lang="en-US" altLang="ko-KR" dirty="0" err="1"/>
              <a:t>debug.apk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</a:t>
            </a:r>
            <a:r>
              <a:rPr lang="ko-KR" altLang="en-US" dirty="0"/>
              <a:t>를 실행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파일 선택 및 패치 </a:t>
            </a:r>
            <a:r>
              <a:rPr lang="en-US" altLang="ko-KR" dirty="0"/>
              <a:t>-&gt; </a:t>
            </a:r>
            <a:r>
              <a:rPr lang="en-US" altLang="ko-KR" dirty="0" err="1"/>
              <a:t>boot.img</a:t>
            </a:r>
            <a:r>
              <a:rPr lang="en-US" altLang="ko-KR" dirty="0"/>
              <a:t> -&gt; </a:t>
            </a:r>
            <a:r>
              <a:rPr lang="ko-KR" altLang="en-US" dirty="0"/>
              <a:t>설치  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DE11F-25F9-432D-8EDB-1D314A9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829A0-D797-4E00-AAD2-BBDDDA6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DAC20-E4CD-4D3C-8D27-16F22827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14" y="3710257"/>
            <a:ext cx="1453372" cy="3147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12D00-18DF-43A5-8CE2-40632B74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19" y="3710257"/>
            <a:ext cx="1453372" cy="3147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4E5D7-F71B-4912-90B3-1F0B9702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66" y="3710257"/>
            <a:ext cx="1453372" cy="31477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42874-841D-49D5-8BC9-9091500EA23F}"/>
              </a:ext>
            </a:extLst>
          </p:cNvPr>
          <p:cNvSpPr/>
          <p:nvPr/>
        </p:nvSpPr>
        <p:spPr>
          <a:xfrm>
            <a:off x="5981082" y="4590288"/>
            <a:ext cx="668473" cy="79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702C43-EB1E-445D-AF11-B8009A687BDD}"/>
              </a:ext>
            </a:extLst>
          </p:cNvPr>
          <p:cNvSpPr/>
          <p:nvPr/>
        </p:nvSpPr>
        <p:spPr>
          <a:xfrm>
            <a:off x="3629866" y="4325112"/>
            <a:ext cx="1453372" cy="1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2DCBE-EBEE-46D2-A726-6069411367DB}"/>
              </a:ext>
            </a:extLst>
          </p:cNvPr>
          <p:cNvSpPr/>
          <p:nvPr/>
        </p:nvSpPr>
        <p:spPr>
          <a:xfrm>
            <a:off x="3027570" y="4151375"/>
            <a:ext cx="374904" cy="143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F4AFA4-737E-434E-8246-0A7D0A668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572" y="3710256"/>
            <a:ext cx="1453372" cy="3147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383B66-4C13-4B6F-8627-6BC0F7C5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24" y="3710256"/>
            <a:ext cx="1453372" cy="31477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A1E90-6F3D-42FF-BC0E-433F0708C979}"/>
              </a:ext>
            </a:extLst>
          </p:cNvPr>
          <p:cNvSpPr/>
          <p:nvPr/>
        </p:nvSpPr>
        <p:spPr>
          <a:xfrm>
            <a:off x="7799832" y="4151375"/>
            <a:ext cx="436960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3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2CE5-B6E2-4D05-A25E-25F0603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BB110-44D4-44C9-AB96-D136BEFF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Copy patched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ko-KR" altLang="en-US" dirty="0"/>
              <a:t>다운로드 폴더에 </a:t>
            </a:r>
            <a:r>
              <a:rPr lang="en-US" altLang="ko-KR" dirty="0"/>
              <a:t>magisk_patched-23016_bQJ5G.img </a:t>
            </a:r>
            <a:r>
              <a:rPr lang="ko-KR" altLang="en-US" dirty="0"/>
              <a:t>파일이 생성됨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파일을 </a:t>
            </a:r>
            <a:r>
              <a:rPr lang="en-US" altLang="ko-KR" dirty="0"/>
              <a:t>platform-tools </a:t>
            </a:r>
            <a:r>
              <a:rPr lang="ko-KR" altLang="en-US" dirty="0"/>
              <a:t>폴더로 이동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BB78-D75E-456D-BD1C-4F25B09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EA13-4E8D-4091-9377-80BBE12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32E7F-8C38-4E8E-8B44-31ADE801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91"/>
          <a:stretch/>
        </p:blipFill>
        <p:spPr>
          <a:xfrm>
            <a:off x="646774" y="2715306"/>
            <a:ext cx="3534484" cy="1265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32AF1E-55FE-4784-B123-00DB3F1C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90105"/>
            <a:ext cx="7953375" cy="6667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C5850D-11C9-47D6-8A18-1586131595B9}"/>
              </a:ext>
            </a:extLst>
          </p:cNvPr>
          <p:cNvSpPr/>
          <p:nvPr/>
        </p:nvSpPr>
        <p:spPr>
          <a:xfrm>
            <a:off x="568960" y="4618284"/>
            <a:ext cx="11206480" cy="69438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$ cp magisk_patched-23016_bQJ5G.img  /</a:t>
            </a:r>
            <a:r>
              <a:rPr lang="en-US" altLang="ko-KR" sz="2200" b="1" dirty="0" err="1">
                <a:solidFill>
                  <a:schemeClr val="tx1"/>
                </a:solidFill>
              </a:rPr>
              <a:t>usr</a:t>
            </a:r>
            <a:r>
              <a:rPr lang="en-US" altLang="ko-KR" sz="2200" b="1" dirty="0">
                <a:solidFill>
                  <a:schemeClr val="tx1"/>
                </a:solidFill>
              </a:rPr>
              <a:t>/lib/android-</a:t>
            </a:r>
            <a:r>
              <a:rPr lang="en-US" altLang="ko-KR" sz="2200" b="1" dirty="0" err="1">
                <a:solidFill>
                  <a:schemeClr val="tx1"/>
                </a:solidFill>
              </a:rPr>
              <a:t>sdk</a:t>
            </a:r>
            <a:r>
              <a:rPr lang="en-US" altLang="ko-KR" sz="2200" b="1" dirty="0">
                <a:solidFill>
                  <a:schemeClr val="tx1"/>
                </a:solidFill>
              </a:rPr>
              <a:t>/platform-tools/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5C5-C373-4694-9A16-F13818C4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6499-7DD6-4C5E-8EFE-0D89F877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Fastboot</a:t>
            </a:r>
            <a:r>
              <a:rPr lang="en-US" altLang="ko-KR" dirty="0"/>
              <a:t> mode</a:t>
            </a:r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en-US" dirty="0"/>
              <a:t>모드로 변경하기 위해 다음과 같은 코드 입력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patched </a:t>
            </a:r>
            <a:r>
              <a:rPr lang="ko-KR" altLang="en-US" dirty="0"/>
              <a:t>된 이미지 파일을 저장한 장소로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E8BB4-31CF-4A7D-A219-D8CE08A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7047A-CD59-4119-AABF-DF470A56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C56233-66C7-40D2-9AFB-4B02BE76CB81}"/>
              </a:ext>
            </a:extLst>
          </p:cNvPr>
          <p:cNvSpPr/>
          <p:nvPr/>
        </p:nvSpPr>
        <p:spPr>
          <a:xfrm>
            <a:off x="553294" y="262554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devices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06F84-F144-47AA-805D-83A90D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58" y="2661814"/>
            <a:ext cx="3323762" cy="8601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292925-CCAC-4A52-83CF-BB28B2DBB70A}"/>
              </a:ext>
            </a:extLst>
          </p:cNvPr>
          <p:cNvSpPr/>
          <p:nvPr/>
        </p:nvSpPr>
        <p:spPr>
          <a:xfrm>
            <a:off x="553294" y="4483702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usr</a:t>
            </a:r>
            <a:r>
              <a:rPr lang="en-US" altLang="ko-KR" sz="2800" b="1" dirty="0">
                <a:solidFill>
                  <a:schemeClr val="tx1"/>
                </a:solidFill>
              </a:rPr>
              <a:t>/lib/android-</a:t>
            </a:r>
            <a:r>
              <a:rPr lang="en-US" altLang="ko-KR" sz="2800" b="1" dirty="0" err="1">
                <a:solidFill>
                  <a:schemeClr val="tx1"/>
                </a:solidFill>
              </a:rPr>
              <a:t>sdk</a:t>
            </a:r>
            <a:r>
              <a:rPr lang="en-US" altLang="ko-KR" sz="2800" b="1" dirty="0">
                <a:solidFill>
                  <a:schemeClr val="tx1"/>
                </a:solidFill>
              </a:rPr>
              <a:t>/platform-tools/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31F40-805F-4292-97F3-C08AA6C62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51"/>
          <a:stretch/>
        </p:blipFill>
        <p:spPr>
          <a:xfrm>
            <a:off x="553294" y="5191214"/>
            <a:ext cx="8296275" cy="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3C08-68D5-460B-AEFD-0FECB70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F7ED-BB48-4BB5-9E26-A2FD5FFB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 </a:t>
            </a:r>
          </a:p>
          <a:p>
            <a:pPr lvl="1"/>
            <a:r>
              <a:rPr lang="ko-KR" altLang="en-US" dirty="0" err="1"/>
              <a:t>패치된</a:t>
            </a:r>
            <a:r>
              <a:rPr lang="ko-KR" altLang="en-US" dirty="0"/>
              <a:t> 이미지를 통해 장치 부팅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해당 과정이 끝나면 </a:t>
            </a:r>
            <a:r>
              <a:rPr lang="ko-KR" altLang="en-US" dirty="0" err="1"/>
              <a:t>루팅이</a:t>
            </a:r>
            <a:r>
              <a:rPr lang="ko-KR" altLang="en-US" dirty="0"/>
              <a:t> 완료된 상태로 부팅됨 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64D2-F506-4546-B543-569681FD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0FA59-86B4-4478-B8DE-4F9DF82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7E964-6AB3-45D2-B00A-A22360E9626A}"/>
              </a:ext>
            </a:extLst>
          </p:cNvPr>
          <p:cNvSpPr/>
          <p:nvPr/>
        </p:nvSpPr>
        <p:spPr>
          <a:xfrm>
            <a:off x="553294" y="2718910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boot magisk_patched-23016_uC3os.img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95BC7-A3BA-45AC-AA16-B035FFFC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8" b="2289"/>
          <a:stretch/>
        </p:blipFill>
        <p:spPr>
          <a:xfrm>
            <a:off x="626446" y="3426422"/>
            <a:ext cx="8296275" cy="10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5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2250-11D4-4D8F-8A24-65A8CEE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Permanent Root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DC389-30BA-4A3D-A928-55D45F06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루팅</a:t>
            </a:r>
            <a:r>
              <a:rPr lang="ko-KR" altLang="en-US" dirty="0"/>
              <a:t> 유지 </a:t>
            </a:r>
            <a:endParaRPr lang="en-US" altLang="ko-KR" dirty="0"/>
          </a:p>
          <a:p>
            <a:pPr lvl="1"/>
            <a:r>
              <a:rPr lang="ko-KR" altLang="en-US" dirty="0" err="1"/>
              <a:t>루팅</a:t>
            </a:r>
            <a:r>
              <a:rPr lang="ko-KR" altLang="en-US" dirty="0"/>
              <a:t> 상태를 영구적으로 유지하기 위해 다음과 같은 과정 실행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바로 설치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다시 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DC81-3712-4D91-9B33-3A7639D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6509F-A1A2-4946-978B-36E7CB2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FFDAB-6C06-4768-B39B-435D8BFD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99" y="3099960"/>
            <a:ext cx="16625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9AD63-3FCD-4CB3-90B5-A75405D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3" y="3099960"/>
            <a:ext cx="1662500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E9382-7D6C-4B63-B882-0E4B7A08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96" y="3099960"/>
            <a:ext cx="1662500" cy="36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357D4-B855-4706-9BA4-438C6060074F}"/>
              </a:ext>
            </a:extLst>
          </p:cNvPr>
          <p:cNvSpPr/>
          <p:nvPr/>
        </p:nvSpPr>
        <p:spPr>
          <a:xfrm>
            <a:off x="3472412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CE33E-CC1F-4773-9D94-AD59714540C4}"/>
              </a:ext>
            </a:extLst>
          </p:cNvPr>
          <p:cNvSpPr/>
          <p:nvPr/>
        </p:nvSpPr>
        <p:spPr>
          <a:xfrm>
            <a:off x="4334006" y="3922776"/>
            <a:ext cx="1490722" cy="1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2F583-6D6F-43FB-BA24-69A3D6A20A11}"/>
              </a:ext>
            </a:extLst>
          </p:cNvPr>
          <p:cNvSpPr/>
          <p:nvPr/>
        </p:nvSpPr>
        <p:spPr>
          <a:xfrm>
            <a:off x="5493236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1329D-68CF-4DEB-B449-8B0C820D8D1D}"/>
              </a:ext>
            </a:extLst>
          </p:cNvPr>
          <p:cNvSpPr/>
          <p:nvPr/>
        </p:nvSpPr>
        <p:spPr>
          <a:xfrm>
            <a:off x="7251192" y="6334297"/>
            <a:ext cx="637206" cy="26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15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4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8D7D-54FC-4CAF-B9E1-F3EA2B6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C748E-0FEF-4165-A7E4-1EFBDC3D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endParaRPr lang="en-US" altLang="ko-KR" dirty="0"/>
          </a:p>
          <a:p>
            <a:pPr lvl="1"/>
            <a:r>
              <a:rPr lang="ko-KR" altLang="en-US" dirty="0"/>
              <a:t>안드로이드는 </a:t>
            </a:r>
            <a:r>
              <a:rPr lang="en-US" altLang="ko-KR" dirty="0"/>
              <a:t>Linux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를 생성한 것과 같이 </a:t>
            </a:r>
            <a:r>
              <a:rPr lang="en-US" altLang="ko-KR" dirty="0" err="1"/>
              <a:t>tmpfs</a:t>
            </a:r>
            <a:r>
              <a:rPr lang="ko-KR" altLang="en-US" dirty="0"/>
              <a:t>를 생성 가능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ko-KR" altLang="en-US" dirty="0"/>
              <a:t>장치를 연결한 후</a:t>
            </a:r>
            <a:r>
              <a:rPr lang="en-US" altLang="ko-KR" dirty="0"/>
              <a:t>, </a:t>
            </a:r>
            <a:r>
              <a:rPr lang="ko-KR" altLang="en-US" dirty="0"/>
              <a:t>데스크톱에서 </a:t>
            </a:r>
            <a:r>
              <a:rPr lang="en-US" altLang="ko-KR" dirty="0" err="1"/>
              <a:t>adb</a:t>
            </a:r>
            <a:r>
              <a:rPr lang="ko-KR" altLang="en-US" dirty="0"/>
              <a:t>를 통해 모바일 장치로 접속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87013-5AA4-4BB9-94F3-5C65980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A4C02-3C72-4046-B817-7D336FC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62FCD3-4BD6-4BBD-B4A9-5534C7B629B8}"/>
              </a:ext>
            </a:extLst>
          </p:cNvPr>
          <p:cNvSpPr/>
          <p:nvPr/>
        </p:nvSpPr>
        <p:spPr>
          <a:xfrm>
            <a:off x="568960" y="4276344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shell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B0C66-101A-448B-918D-98E5B09B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299177"/>
            <a:ext cx="2914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8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E424-1F86-4D49-80AA-53D0A50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961C-80B7-470A-9C61-1204755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통해 획득한 </a:t>
            </a:r>
            <a:r>
              <a:rPr lang="en-US" altLang="ko-KR" dirty="0"/>
              <a:t>root </a:t>
            </a:r>
            <a:r>
              <a:rPr lang="ko-KR" altLang="en-US" dirty="0"/>
              <a:t>권한을 사용하기 위해 </a:t>
            </a:r>
            <a:r>
              <a:rPr lang="en-US" altLang="ko-KR" dirty="0"/>
              <a:t>‘</a:t>
            </a:r>
            <a:r>
              <a:rPr lang="en-US" altLang="ko-KR" dirty="0" err="1"/>
              <a:t>su</a:t>
            </a:r>
            <a:r>
              <a:rPr lang="en-US" altLang="ko-KR" dirty="0"/>
              <a:t>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를 생성할 경로로 이동</a:t>
            </a:r>
            <a:endParaRPr lang="en-US" altLang="ko-KR" dirty="0"/>
          </a:p>
          <a:p>
            <a:pPr lvl="1"/>
            <a:r>
              <a:rPr lang="ko-KR" altLang="en-US" dirty="0"/>
              <a:t>공유 폴더로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2D5B4-14EE-4BDD-9E71-E8F055E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ABC7C-EF4B-499B-AA0A-DD9AAF3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567405-2FCA-480E-8F1F-1E60A8898C0D}"/>
              </a:ext>
            </a:extLst>
          </p:cNvPr>
          <p:cNvSpPr/>
          <p:nvPr/>
        </p:nvSpPr>
        <p:spPr>
          <a:xfrm>
            <a:off x="568960" y="270357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235436-35DA-45C1-BDC7-07604D7DCB13}"/>
              </a:ext>
            </a:extLst>
          </p:cNvPr>
          <p:cNvSpPr/>
          <p:nvPr/>
        </p:nvSpPr>
        <p:spPr>
          <a:xfrm>
            <a:off x="568960" y="467868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Androd</a:t>
            </a:r>
            <a:r>
              <a:rPr lang="en-US" altLang="ko-KR" sz="2800" b="1" dirty="0">
                <a:solidFill>
                  <a:schemeClr val="tx1"/>
                </a:solidFill>
              </a:rPr>
              <a:t>/media/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416E1A-A8B2-4D97-8E86-E4400223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85427"/>
            <a:ext cx="5246624" cy="9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17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58FE-00B1-44C7-B621-5DBC13C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17F88-0079-4A40-B90E-F62F968A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ko-KR" altLang="en-US" dirty="0"/>
              <a:t>로 설정할 폴더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 마운트</a:t>
            </a:r>
            <a:endParaRPr lang="en-US" altLang="ko-KR" dirty="0"/>
          </a:p>
          <a:p>
            <a:pPr lvl="1"/>
            <a:r>
              <a:rPr lang="ko-KR" altLang="en-US" dirty="0"/>
              <a:t>생성한 폴더를 </a:t>
            </a:r>
            <a:r>
              <a:rPr lang="en-US" altLang="ko-KR" dirty="0" err="1"/>
              <a:t>tmpfs</a:t>
            </a:r>
            <a:r>
              <a:rPr lang="ko-KR" altLang="en-US" dirty="0"/>
              <a:t>로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36DE7-A8F5-48F8-BAC9-68D4840B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331A4-AFE3-4588-A1FB-AB070A1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539008-3A0E-4B3D-9913-AEAC1C0553E8}"/>
              </a:ext>
            </a:extLst>
          </p:cNvPr>
          <p:cNvSpPr/>
          <p:nvPr/>
        </p:nvSpPr>
        <p:spPr>
          <a:xfrm>
            <a:off x="568960" y="260811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7A2B96-55D7-40DF-A0FC-A1A08192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376052"/>
            <a:ext cx="4333875" cy="762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6D160C-D241-49B7-958E-BA1E2343FC38}"/>
              </a:ext>
            </a:extLst>
          </p:cNvPr>
          <p:cNvSpPr/>
          <p:nvPr/>
        </p:nvSpPr>
        <p:spPr>
          <a:xfrm>
            <a:off x="2620652" y="3905702"/>
            <a:ext cx="490193" cy="23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2613E9-B99C-4225-A049-E260E66B0FDF}"/>
              </a:ext>
            </a:extLst>
          </p:cNvPr>
          <p:cNvSpPr/>
          <p:nvPr/>
        </p:nvSpPr>
        <p:spPr>
          <a:xfrm>
            <a:off x="568960" y="5269014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mount –t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–o size=5G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/</a:t>
            </a:r>
            <a:r>
              <a:rPr lang="en-US" altLang="ko-KR" sz="25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500" b="1" dirty="0">
                <a:solidFill>
                  <a:schemeClr val="tx1"/>
                </a:solidFill>
              </a:rPr>
              <a:t>/Android/media/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3479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B92F-0314-4F90-8A34-5DB7D53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B92C8-6913-4092-A69C-C08D969E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마운트 확인</a:t>
            </a:r>
            <a:endParaRPr lang="en-US" altLang="ko-KR" dirty="0"/>
          </a:p>
          <a:p>
            <a:pPr lvl="1"/>
            <a:r>
              <a:rPr lang="ko-KR" altLang="en-US" dirty="0"/>
              <a:t>정상적으로 마운트 성공을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fstab</a:t>
            </a:r>
            <a:endParaRPr lang="en-US" altLang="ko-KR" dirty="0"/>
          </a:p>
          <a:p>
            <a:pPr lvl="1"/>
            <a:r>
              <a:rPr lang="ko-KR" altLang="en-US" dirty="0"/>
              <a:t>안드로이드에는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이 존재하지 않음 </a:t>
            </a:r>
            <a:endParaRPr lang="en-US" altLang="ko-KR" dirty="0"/>
          </a:p>
          <a:p>
            <a:pPr lvl="1"/>
            <a:r>
              <a:rPr lang="ko-KR" altLang="en-US" dirty="0"/>
              <a:t>영구적인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보존 방법 </a:t>
            </a:r>
            <a:r>
              <a:rPr lang="ko-KR" altLang="en-US" dirty="0" err="1"/>
              <a:t>탐색중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1B62-5AAB-4D8D-9FD2-AF80BA7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0756B-C0FE-4CB5-9B11-EE813C70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9E5CA5-E01E-4298-BF22-A3A3F562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" y="3295650"/>
            <a:ext cx="10998844" cy="4259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05CCBF-F11F-4553-A917-7814104FC2D4}"/>
              </a:ext>
            </a:extLst>
          </p:cNvPr>
          <p:cNvSpPr/>
          <p:nvPr/>
        </p:nvSpPr>
        <p:spPr>
          <a:xfrm>
            <a:off x="568960" y="258205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df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-h</a:t>
            </a:r>
          </a:p>
        </p:txBody>
      </p:sp>
    </p:spTree>
    <p:extLst>
      <p:ext uri="{BB962C8B-B14F-4D97-AF65-F5344CB8AC3E}">
        <p14:creationId xmlns:p14="http://schemas.microsoft.com/office/powerpoint/2010/main" val="3517079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53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BCD5-CBAA-472C-AA9A-190C159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9EF-C9BE-4CF1-9EC2-E31A6C5E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셔플을</a:t>
            </a:r>
            <a:r>
              <a:rPr lang="ko-KR" altLang="en-US" dirty="0"/>
              <a:t> 구현한 파일 입출력 방식 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셔플을</a:t>
            </a:r>
            <a:r>
              <a:rPr lang="ko-KR" altLang="en-US" dirty="0"/>
              <a:t> 구현한 파일 입출력방식에서 파일의 위치를 </a:t>
            </a:r>
            <a:r>
              <a:rPr lang="en-US" altLang="ko-KR" dirty="0" err="1"/>
              <a:t>tmpfs</a:t>
            </a:r>
            <a:r>
              <a:rPr lang="ko-KR" altLang="en-US" dirty="0"/>
              <a:t>로 수정하여 실험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파일에 대한 접근 권한 이슈 발생</a:t>
            </a:r>
            <a:endParaRPr lang="en-US" altLang="ko-KR" dirty="0"/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에서 </a:t>
            </a:r>
            <a:r>
              <a:rPr lang="en-US" altLang="ko-KR" dirty="0" err="1"/>
              <a:t>setenforce</a:t>
            </a:r>
            <a:r>
              <a:rPr lang="en-US" altLang="ko-KR" dirty="0"/>
              <a:t> 0 </a:t>
            </a:r>
            <a:r>
              <a:rPr lang="ko-KR" altLang="en-US" dirty="0"/>
              <a:t>을 입력해 문제 해결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AAAB8-0CE3-464E-9F61-58DCBD1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4E47A-BEC0-49F6-AE1B-4FCEEDEA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B9C28E-2C3A-4FFF-B848-E778EBABC632}"/>
              </a:ext>
            </a:extLst>
          </p:cNvPr>
          <p:cNvSpPr/>
          <p:nvPr/>
        </p:nvSpPr>
        <p:spPr>
          <a:xfrm>
            <a:off x="568960" y="360192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</a:t>
            </a:r>
            <a:r>
              <a:rPr lang="en-US" altLang="ko-KR" sz="2500" b="1" dirty="0" err="1">
                <a:solidFill>
                  <a:schemeClr val="tx1"/>
                </a:solidFill>
              </a:rPr>
              <a:t>setenforce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65709E-FF2E-4B65-88F8-656F2A7F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4" y="4395143"/>
            <a:ext cx="4360011" cy="9271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84D164-8D20-4EEE-B47A-67DE23906A1D}"/>
              </a:ext>
            </a:extLst>
          </p:cNvPr>
          <p:cNvSpPr/>
          <p:nvPr/>
        </p:nvSpPr>
        <p:spPr>
          <a:xfrm>
            <a:off x="563194" y="5020055"/>
            <a:ext cx="1375334" cy="30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243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3E78-1C78-4429-87C7-841B016A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B3A2-7F9E-4E96-9D06-4796E860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각 클래스별 </a:t>
            </a:r>
            <a:r>
              <a:rPr lang="en-US" altLang="ko-KR" dirty="0"/>
              <a:t>100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400</a:t>
            </a:r>
            <a:r>
              <a:rPr lang="ko-KR" altLang="en-US" dirty="0"/>
              <a:t>개의 샘플을 학습하는 시간 분석 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번씩 수행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94092-9A84-4D15-84EA-0B5833D6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F0FBD-5FEC-4E97-8F9C-36863D13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68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515BF49-C12C-4FC5-AD89-439CBA97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8962"/>
              </p:ext>
            </p:extLst>
          </p:nvPr>
        </p:nvGraphicFramePr>
        <p:xfrm>
          <a:off x="670794" y="3429000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학습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59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46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8772B-F1CB-45D8-BF89-5AE6E28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A26E7-EF90-4607-B7B3-6CF9838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속도에서 큰 차이 없음</a:t>
            </a:r>
            <a:endParaRPr lang="en-US" altLang="ko-KR" dirty="0"/>
          </a:p>
          <a:p>
            <a:pPr lvl="1"/>
            <a:r>
              <a:rPr lang="ko-KR" altLang="en-US" dirty="0"/>
              <a:t>오히려 </a:t>
            </a:r>
            <a:r>
              <a:rPr lang="en-US" altLang="ko-KR" dirty="0" err="1"/>
              <a:t>tmpfs</a:t>
            </a:r>
            <a:r>
              <a:rPr lang="ko-KR" altLang="en-US" dirty="0"/>
              <a:t>를 사용하지 않는 쪽이 근소하게 빠름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소스코드 개선 </a:t>
            </a:r>
            <a:endParaRPr lang="en-US" altLang="ko-KR" dirty="0"/>
          </a:p>
          <a:p>
            <a:pPr lvl="1"/>
            <a:r>
              <a:rPr lang="en-US" altLang="ko-KR" dirty="0"/>
              <a:t>FIO </a:t>
            </a:r>
            <a:r>
              <a:rPr lang="ko-KR" altLang="en-US" dirty="0"/>
              <a:t>벤치마크에서 </a:t>
            </a:r>
            <a:r>
              <a:rPr lang="en-US" altLang="ko-KR" dirty="0" err="1"/>
              <a:t>tmpfs</a:t>
            </a:r>
            <a:r>
              <a:rPr lang="ko-KR" altLang="en-US" dirty="0"/>
              <a:t>가 우수한 성능을 보이기 때문에 소스코드의 결함으로 판단</a:t>
            </a:r>
            <a:endParaRPr lang="en-US" altLang="ko-KR" dirty="0"/>
          </a:p>
          <a:p>
            <a:pPr lvl="1"/>
            <a:r>
              <a:rPr lang="ko-KR" altLang="en-US" dirty="0"/>
              <a:t>리눅스에서 </a:t>
            </a:r>
            <a:r>
              <a:rPr lang="en-US" altLang="ko-KR" dirty="0" err="1"/>
              <a:t>tmpfs</a:t>
            </a:r>
            <a:r>
              <a:rPr lang="ko-KR" altLang="en-US" dirty="0"/>
              <a:t> 일 때와 아닐 때 성능 차이를 보이는 </a:t>
            </a:r>
            <a:r>
              <a:rPr lang="en-US" altLang="ko-KR" dirty="0"/>
              <a:t>java </a:t>
            </a:r>
            <a:r>
              <a:rPr lang="ko-KR" altLang="en-US" dirty="0"/>
              <a:t>소스코드를 생성 후 </a:t>
            </a:r>
            <a:r>
              <a:rPr lang="en-US" altLang="ko-KR" dirty="0"/>
              <a:t>android</a:t>
            </a:r>
            <a:r>
              <a:rPr lang="ko-KR" altLang="en-US" dirty="0"/>
              <a:t>에서 실험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9A27D-D1B6-49D1-8D29-CE96CAF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E13B4-DAF6-4502-B616-D0D6A487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2725</Words>
  <Application>Microsoft Office PowerPoint</Application>
  <PresentationFormat>와이드스크린</PresentationFormat>
  <Paragraphs>735</Paragraphs>
  <Slides>70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</vt:lpstr>
      <vt:lpstr>Contents</vt:lpstr>
      <vt:lpstr>Android Rooting</vt:lpstr>
      <vt:lpstr>ADB Install</vt:lpstr>
      <vt:lpstr>Developer Options</vt:lpstr>
      <vt:lpstr>USB Debugging &amp; OEM Unlocking</vt:lpstr>
      <vt:lpstr>Unlock Bootloader </vt:lpstr>
      <vt:lpstr>Install Stock Firmware</vt:lpstr>
      <vt:lpstr>Install Stock Firmware</vt:lpstr>
      <vt:lpstr>Install Stock Firmware</vt:lpstr>
      <vt:lpstr>Patch boot.img </vt:lpstr>
      <vt:lpstr>Patch boot.img </vt:lpstr>
      <vt:lpstr>Patch boot.img</vt:lpstr>
      <vt:lpstr>Boot with Patched img</vt:lpstr>
      <vt:lpstr>Boot with Patched img</vt:lpstr>
      <vt:lpstr>Permanent Root </vt:lpstr>
      <vt:lpstr>Contents</vt:lpstr>
      <vt:lpstr>Android tmpfs</vt:lpstr>
      <vt:lpstr>Android tmpfs</vt:lpstr>
      <vt:lpstr>Android tmpfs</vt:lpstr>
      <vt:lpstr>Android tmpfs</vt:lpstr>
      <vt:lpstr>Contents</vt:lpstr>
      <vt:lpstr>Android tmpfs 성능 분석</vt:lpstr>
      <vt:lpstr>Android tmpfs 성능 분석</vt:lpstr>
      <vt:lpstr>Android tmpfs 성능 분석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20173041@student.changwon.ac.kr</cp:lastModifiedBy>
  <cp:revision>39</cp:revision>
  <dcterms:created xsi:type="dcterms:W3CDTF">2022-01-05T04:06:30Z</dcterms:created>
  <dcterms:modified xsi:type="dcterms:W3CDTF">2022-02-20T02:16:32Z</dcterms:modified>
</cp:coreProperties>
</file>