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83" r:id="rId3"/>
    <p:sldId id="274" r:id="rId4"/>
    <p:sldId id="282" r:id="rId5"/>
    <p:sldId id="280" r:id="rId6"/>
    <p:sldId id="281" r:id="rId7"/>
    <p:sldId id="279" r:id="rId8"/>
    <p:sldId id="276" r:id="rId9"/>
    <p:sldId id="277" r:id="rId10"/>
    <p:sldId id="278" r:id="rId11"/>
    <p:sldId id="284" r:id="rId12"/>
    <p:sldId id="286" r:id="rId13"/>
    <p:sldId id="287" r:id="rId14"/>
    <p:sldId id="288" r:id="rId15"/>
    <p:sldId id="285" r:id="rId16"/>
    <p:sldId id="289" r:id="rId17"/>
    <p:sldId id="290" r:id="rId18"/>
    <p:sldId id="291" r:id="rId19"/>
    <p:sldId id="29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1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4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1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2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하나의 훈련 샘플을 추가하는데 약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0.0001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파일 입출력 과정 후 하나의 샘플 추가에 약 </a:t>
            </a:r>
            <a:r>
              <a:rPr lang="en-US" altLang="ko-KR" dirty="0">
                <a:solidFill>
                  <a:srgbClr val="FF0000"/>
                </a:solidFill>
              </a:rPr>
              <a:t>0.1767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한 개의 샘플 당 약 </a:t>
            </a:r>
            <a:r>
              <a:rPr lang="en-US" altLang="ko-KR" dirty="0"/>
              <a:t>0.1766</a:t>
            </a:r>
            <a:r>
              <a:rPr lang="ko-KR" altLang="en-US" dirty="0"/>
              <a:t>초</a:t>
            </a:r>
            <a:r>
              <a:rPr lang="en-US" altLang="ko-KR" dirty="0"/>
              <a:t> </a:t>
            </a:r>
            <a:r>
              <a:rPr lang="ko-KR" altLang="en-US" dirty="0"/>
              <a:t>추가 소요</a:t>
            </a:r>
            <a:endParaRPr lang="en-US" altLang="ko-KR" dirty="0"/>
          </a:p>
          <a:p>
            <a:r>
              <a:rPr lang="en-US" altLang="ko-KR" dirty="0"/>
              <a:t>60,000</a:t>
            </a:r>
            <a:r>
              <a:rPr lang="ko-KR" altLang="en-US" dirty="0"/>
              <a:t>장의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추가하고 학습할 때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10,596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  <a:r>
              <a:rPr lang="ko-KR" altLang="en-US" dirty="0"/>
              <a:t>추가로  소요 예상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8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오류 발생 및 해결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8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E0C3-4A47-452D-895A-FC7AE6EC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실행 불가한 버그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AFB15-9884-470D-A3E0-4980D089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/>
              <a:t>1</a:t>
            </a:r>
            <a:r>
              <a:rPr lang="ko-KR" altLang="en-US" sz="2700" dirty="0"/>
              <a:t>월 </a:t>
            </a:r>
            <a:r>
              <a:rPr lang="en-US" altLang="ko-KR" sz="2700" dirty="0"/>
              <a:t>26</a:t>
            </a:r>
            <a:r>
              <a:rPr lang="ko-KR" altLang="en-US" sz="2700" dirty="0"/>
              <a:t>일</a:t>
            </a:r>
            <a:r>
              <a:rPr lang="en-US" altLang="ko-KR" sz="2700" dirty="0"/>
              <a:t> </a:t>
            </a:r>
            <a:r>
              <a:rPr lang="ko-KR" altLang="en-US" sz="2700" dirty="0"/>
              <a:t>약 </a:t>
            </a:r>
            <a:r>
              <a:rPr lang="en-US" altLang="ko-KR" sz="2700" dirty="0"/>
              <a:t>18</a:t>
            </a:r>
            <a:r>
              <a:rPr lang="ko-KR" altLang="en-US" sz="2700" dirty="0"/>
              <a:t>시 부터 </a:t>
            </a:r>
            <a:r>
              <a:rPr lang="en-US" altLang="ko-KR" sz="2700" dirty="0"/>
              <a:t>TF Lite </a:t>
            </a:r>
            <a:r>
              <a:rPr lang="ko-KR" altLang="en-US" sz="2700" dirty="0"/>
              <a:t>예제 어플리케이션 실행 불가능 버그 발생</a:t>
            </a:r>
            <a:endParaRPr lang="en-US" altLang="ko-KR" sz="2700" dirty="0"/>
          </a:p>
          <a:p>
            <a:r>
              <a:rPr lang="ko-KR" altLang="en-US" sz="2700" dirty="0"/>
              <a:t>에러 로그 출력 없이 어플리케이션 실행 시 바로 종료되는 버그 </a:t>
            </a:r>
            <a:endParaRPr lang="en-US" altLang="ko-KR" sz="2700" dirty="0"/>
          </a:p>
          <a:p>
            <a:r>
              <a:rPr lang="ko-KR" altLang="en-US" sz="2700" dirty="0"/>
              <a:t>직접 수정한 코드 이외에 </a:t>
            </a:r>
            <a:r>
              <a:rPr lang="en-US" altLang="ko-KR" sz="2700" dirty="0"/>
              <a:t>git </a:t>
            </a:r>
            <a:r>
              <a:rPr lang="ko-KR" altLang="en-US" sz="2700" dirty="0"/>
              <a:t>에서 </a:t>
            </a:r>
            <a:r>
              <a:rPr lang="en-US" altLang="ko-KR" sz="2700" dirty="0"/>
              <a:t>clone</a:t>
            </a:r>
            <a:r>
              <a:rPr lang="ko-KR" altLang="en-US" sz="2700" dirty="0"/>
              <a:t>한 예제 또한 </a:t>
            </a:r>
            <a:r>
              <a:rPr lang="ko-KR" altLang="en-US" sz="2700" dirty="0">
                <a:solidFill>
                  <a:srgbClr val="FF0000"/>
                </a:solidFill>
              </a:rPr>
              <a:t>실행 불가</a:t>
            </a:r>
            <a:endParaRPr lang="en-US" altLang="ko-KR" sz="2700" dirty="0">
              <a:solidFill>
                <a:srgbClr val="FF0000"/>
              </a:solidFill>
            </a:endParaRPr>
          </a:p>
          <a:p>
            <a:r>
              <a:rPr lang="ko-KR" altLang="en-US" sz="2700" dirty="0"/>
              <a:t>안드로이드 스튜디오나 </a:t>
            </a:r>
            <a:r>
              <a:rPr lang="en-US" altLang="ko-KR" sz="2700" dirty="0"/>
              <a:t>TF Lite </a:t>
            </a:r>
            <a:r>
              <a:rPr lang="ko-KR" altLang="en-US" sz="2700" dirty="0"/>
              <a:t>내부적인 업데이트로 인한 버그로 추정</a:t>
            </a:r>
            <a:endParaRPr lang="en-US" altLang="ko-KR" sz="2700" dirty="0"/>
          </a:p>
          <a:p>
            <a:endParaRPr lang="en-US" altLang="ko-KR" sz="2700" dirty="0"/>
          </a:p>
          <a:p>
            <a:endParaRPr lang="ko-KR" altLang="en-US" sz="27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693A7-195B-4A1E-8DDE-5403A648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77258-F3AD-4B67-A34C-8B462AB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1BF9-46B5-4163-B3FB-C4E58B97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FBA66-CD58-4C5D-888A-D2AF4367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스튜디오 재설치 및 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버전 변경</a:t>
            </a:r>
            <a:r>
              <a:rPr lang="en-US" altLang="ko-KR" dirty="0"/>
              <a:t>, </a:t>
            </a:r>
            <a:r>
              <a:rPr lang="ko-KR" altLang="en-US" dirty="0"/>
              <a:t>재설치</a:t>
            </a:r>
            <a:endParaRPr lang="en-US" altLang="ko-KR" dirty="0"/>
          </a:p>
          <a:p>
            <a:r>
              <a:rPr lang="ko-KR" altLang="en-US" dirty="0"/>
              <a:t>안드로이드 에뮬레이터 버전 변경</a:t>
            </a:r>
            <a:endParaRPr lang="en-US" altLang="ko-KR" dirty="0"/>
          </a:p>
          <a:p>
            <a:r>
              <a:rPr lang="ko-KR" altLang="en-US" dirty="0"/>
              <a:t>새 프로젝트 생성 후 소스코드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B4069-6464-4CB6-9781-8B0C1B13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D4C45-60DA-4311-820A-308CE8F5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D12E-0251-470B-91A7-2BD40005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6C88C-047B-4034-8FBA-60616FFA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일에 새 프로젝트 생성 후 소스코드 복사 방법으로 문제 해결</a:t>
            </a:r>
            <a:endParaRPr lang="en-US" altLang="ko-KR" dirty="0"/>
          </a:p>
          <a:p>
            <a:r>
              <a:rPr lang="ko-KR" altLang="en-US" dirty="0"/>
              <a:t>현재는 기존의 예제 또한 정상적으로 동작</a:t>
            </a:r>
            <a:endParaRPr lang="en-US" altLang="ko-KR" dirty="0"/>
          </a:p>
          <a:p>
            <a:pPr lvl="1"/>
            <a:r>
              <a:rPr lang="ko-KR" altLang="en-US" dirty="0"/>
              <a:t>따라서 내부적인 문제가 운이 좋게 </a:t>
            </a:r>
            <a:r>
              <a:rPr lang="en-US" altLang="ko-KR" dirty="0"/>
              <a:t>30</a:t>
            </a:r>
            <a:r>
              <a:rPr lang="ko-KR" altLang="en-US" dirty="0"/>
              <a:t>일에 해결된 것인지</a:t>
            </a:r>
            <a:r>
              <a:rPr lang="en-US" altLang="ko-KR" dirty="0"/>
              <a:t>, </a:t>
            </a:r>
            <a:r>
              <a:rPr lang="ko-KR" altLang="en-US" dirty="0"/>
              <a:t>새 프로젝트로 옮겨서 해결된 것인지 구분 불가능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88867-0C8F-456B-AF8A-255F9266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1464F-A2F3-4C03-B643-09C625A7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3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어플리케이션 개선 및 결과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4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5132602" y="31832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2528047" y="4619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10301" y="4615640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</a:t>
            </a:r>
            <a:r>
              <a:rPr lang="en-US" altLang="ko-KR" sz="1200" dirty="0" err="1"/>
              <a:t>subList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7400005" y="4615639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3F620E-BD9E-44F0-9793-2BB441DC685A}"/>
              </a:ext>
            </a:extLst>
          </p:cNvPr>
          <p:cNvSpPr txBox="1"/>
          <p:nvPr/>
        </p:nvSpPr>
        <p:spPr>
          <a:xfrm>
            <a:off x="6400801" y="1884311"/>
            <a:ext cx="482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ko-KR" altLang="en-US" dirty="0">
                <a:solidFill>
                  <a:srgbClr val="FF0000"/>
                </a:solidFill>
              </a:rPr>
              <a:t>에 데이터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크기가 커짐에 따라 메모리 부족 현상 발생 </a:t>
            </a:r>
          </a:p>
        </p:txBody>
      </p:sp>
    </p:spTree>
    <p:extLst>
      <p:ext uri="{BB962C8B-B14F-4D97-AF65-F5344CB8AC3E}">
        <p14:creationId xmlns:p14="http://schemas.microsoft.com/office/powerpoint/2010/main" val="240876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개선된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4783017" y="3183237"/>
            <a:ext cx="12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</a:t>
            </a:r>
            <a:r>
              <a:rPr lang="ko-KR" altLang="en-US" sz="1200" dirty="0"/>
              <a:t>으로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1901845" y="457492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 읽기</a:t>
            </a:r>
            <a:r>
              <a:rPr lang="en-US" altLang="ko-KR" sz="1200" dirty="0"/>
              <a:t> (</a:t>
            </a:r>
            <a:r>
              <a:rPr lang="ko-KR" altLang="en-US" sz="1200" dirty="0"/>
              <a:t>필요 라인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00731" y="4539687"/>
            <a:ext cx="202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split</a:t>
            </a:r>
            <a:r>
              <a:rPr lang="ko-KR" altLang="en-US" sz="1200" dirty="0"/>
              <a:t>으로 </a:t>
            </a:r>
            <a:r>
              <a:rPr lang="en-US" altLang="ko-KR" sz="1200" dirty="0"/>
              <a:t>float </a:t>
            </a:r>
            <a:r>
              <a:rPr lang="ko-KR" altLang="en-US" sz="1200" dirty="0"/>
              <a:t>배열로 변환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6699078" y="454418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ArrayList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, 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반복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EC391E9-1BFA-4EAB-95E7-38470809BF7E}"/>
              </a:ext>
            </a:extLst>
          </p:cNvPr>
          <p:cNvSpPr/>
          <p:nvPr/>
        </p:nvSpPr>
        <p:spPr>
          <a:xfrm>
            <a:off x="8211672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91C179-852B-476F-9288-8EA6590352FD}"/>
              </a:ext>
            </a:extLst>
          </p:cNvPr>
          <p:cNvSpPr/>
          <p:nvPr/>
        </p:nvSpPr>
        <p:spPr>
          <a:xfrm>
            <a:off x="7714131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8495FF-6B92-427A-8297-1D13B77FD088}"/>
              </a:ext>
            </a:extLst>
          </p:cNvPr>
          <p:cNvSpPr txBox="1"/>
          <p:nvPr/>
        </p:nvSpPr>
        <p:spPr>
          <a:xfrm>
            <a:off x="7294952" y="3183237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txt </a:t>
            </a:r>
            <a:r>
              <a:rPr lang="ko-KR" altLang="en-US" sz="1200" dirty="0"/>
              <a:t>파일에 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08C95C5-3B56-46AD-B6D3-920C61260EF8}"/>
              </a:ext>
            </a:extLst>
          </p:cNvPr>
          <p:cNvSpPr/>
          <p:nvPr/>
        </p:nvSpPr>
        <p:spPr>
          <a:xfrm>
            <a:off x="1091556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87C6707-ABAD-4181-A472-13242214D0C2}"/>
              </a:ext>
            </a:extLst>
          </p:cNvPr>
          <p:cNvSpPr/>
          <p:nvPr/>
        </p:nvSpPr>
        <p:spPr>
          <a:xfrm>
            <a:off x="3137646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228C676-0C67-4B91-B485-B6E4B2D84CDD}"/>
              </a:ext>
            </a:extLst>
          </p:cNvPr>
          <p:cNvSpPr/>
          <p:nvPr/>
        </p:nvSpPr>
        <p:spPr>
          <a:xfrm>
            <a:off x="596362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DD50DC-EC50-4E04-85FA-7AF3E2E30B67}"/>
              </a:ext>
            </a:extLst>
          </p:cNvPr>
          <p:cNvSpPr/>
          <p:nvPr/>
        </p:nvSpPr>
        <p:spPr>
          <a:xfrm>
            <a:off x="3632841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608886-F75D-4103-B996-07D972A9E4DD}"/>
              </a:ext>
            </a:extLst>
          </p:cNvPr>
          <p:cNvSpPr txBox="1"/>
          <p:nvPr/>
        </p:nvSpPr>
        <p:spPr>
          <a:xfrm>
            <a:off x="573741" y="55436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2789EA-EE02-4658-A301-61A94F7CD65B}"/>
              </a:ext>
            </a:extLst>
          </p:cNvPr>
          <p:cNvSpPr txBox="1"/>
          <p:nvPr/>
        </p:nvSpPr>
        <p:spPr>
          <a:xfrm>
            <a:off x="2514598" y="5542427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184578-AA05-4C27-9615-54A108239F9D}"/>
              </a:ext>
            </a:extLst>
          </p:cNvPr>
          <p:cNvSpPr txBox="1"/>
          <p:nvPr/>
        </p:nvSpPr>
        <p:spPr>
          <a:xfrm>
            <a:off x="6964522" y="1840323"/>
            <a:ext cx="51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메모리가 아니라 파일 입출력으로 데이터 저장 </a:t>
            </a:r>
          </a:p>
        </p:txBody>
      </p:sp>
    </p:spTree>
    <p:extLst>
      <p:ext uri="{BB962C8B-B14F-4D97-AF65-F5344CB8AC3E}">
        <p14:creationId xmlns:p14="http://schemas.microsoft.com/office/powerpoint/2010/main" val="356945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35CE0-A8C2-4852-8BB8-E74A6B0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데이터 개수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D43FD-66BA-4DF9-8CED-6DE80150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총 </a:t>
            </a:r>
            <a:r>
              <a:rPr lang="en-US" altLang="ko-KR" dirty="0"/>
              <a:t>40,000</a:t>
            </a:r>
            <a:r>
              <a:rPr lang="ko-KR" altLang="en-US" dirty="0"/>
              <a:t>개 추가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소요</a:t>
            </a:r>
            <a:endParaRPr lang="en-US" altLang="ko-KR" dirty="0"/>
          </a:p>
          <a:p>
            <a:pPr lvl="1"/>
            <a:r>
              <a:rPr lang="ko-KR" altLang="en-US" dirty="0"/>
              <a:t>기존 어플리케이션의 경우 데이터 </a:t>
            </a:r>
            <a:r>
              <a:rPr lang="en-US" altLang="ko-KR" dirty="0"/>
              <a:t>2,000</a:t>
            </a:r>
            <a:r>
              <a:rPr lang="ko-KR" altLang="en-US" dirty="0"/>
              <a:t>개 </a:t>
            </a:r>
            <a:r>
              <a:rPr lang="en-US" altLang="ko-KR" dirty="0"/>
              <a:t>4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pPr lvl="1"/>
            <a:r>
              <a:rPr lang="en-US" altLang="ko-KR" dirty="0"/>
              <a:t>40,000</a:t>
            </a:r>
            <a:r>
              <a:rPr lang="ko-KR" altLang="en-US" dirty="0"/>
              <a:t>개 추가할 때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20</a:t>
            </a:r>
            <a:r>
              <a:rPr lang="ko-KR" altLang="en-US" dirty="0"/>
              <a:t>분 소요될 것으로 추정</a:t>
            </a:r>
            <a:endParaRPr lang="en-US" altLang="ko-KR" dirty="0"/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20</a:t>
            </a:r>
            <a:r>
              <a:rPr lang="ko-KR" altLang="en-US" dirty="0"/>
              <a:t>분 가량 추가로 소모되는 것으로 추정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E76A-8449-4BEE-BAEE-0C17E04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A4749-492D-4041-B2B8-8145955C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F50742-910D-495A-B7E0-D0B1EDED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61" y="590677"/>
            <a:ext cx="2992829" cy="5676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950EC1-B187-4ABA-BDF9-DCC35DA7B8F8}"/>
              </a:ext>
            </a:extLst>
          </p:cNvPr>
          <p:cNvSpPr/>
          <p:nvPr/>
        </p:nvSpPr>
        <p:spPr>
          <a:xfrm>
            <a:off x="8129261" y="5505077"/>
            <a:ext cx="2992829" cy="762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43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0027C-29E8-4235-94F9-4E8F816B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4E99C-F413-482B-8E49-EB10EFFA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E94AF-053C-40B1-A4F4-45C7D8B1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461069-54B5-4ABD-BE14-9B84B968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1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오버헤드 확인 실험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51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오버헤드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입출력의 오버헤드를 확인하기 위해 실험 진행</a:t>
            </a:r>
            <a:endParaRPr lang="en-US" altLang="ko-KR" dirty="0"/>
          </a:p>
          <a:p>
            <a:r>
              <a:rPr lang="ko-KR" altLang="en-US" dirty="0"/>
              <a:t>하나의 샘플을 추가하는 시간을 측정</a:t>
            </a:r>
            <a:endParaRPr lang="en-US" altLang="ko-KR" dirty="0"/>
          </a:p>
          <a:p>
            <a:pPr lvl="1"/>
            <a:r>
              <a:rPr lang="en-US" altLang="ko-KR" dirty="0" err="1"/>
              <a:t>Calendar.getInstance</a:t>
            </a:r>
            <a:r>
              <a:rPr lang="en-US" altLang="ko-KR" dirty="0"/>
              <a:t>() </a:t>
            </a:r>
            <a:r>
              <a:rPr lang="ko-KR" altLang="en-US" dirty="0"/>
              <a:t>메소드를 통해 실험 시작 시간</a:t>
            </a:r>
            <a:r>
              <a:rPr lang="en-US" altLang="ko-KR" dirty="0"/>
              <a:t>, </a:t>
            </a:r>
            <a:r>
              <a:rPr lang="ko-KR" altLang="en-US" dirty="0"/>
              <a:t>종료 시간 측정</a:t>
            </a:r>
            <a:endParaRPr lang="en-US" altLang="ko-KR" dirty="0"/>
          </a:p>
          <a:p>
            <a:pPr lvl="1"/>
            <a:r>
              <a:rPr lang="ko-KR" altLang="en-US" dirty="0"/>
              <a:t>시작 시간 </a:t>
            </a:r>
            <a:r>
              <a:rPr lang="en-US" altLang="ko-KR" dirty="0"/>
              <a:t>- </a:t>
            </a:r>
            <a:r>
              <a:rPr lang="ko-KR" altLang="en-US" dirty="0"/>
              <a:t>종료 시간 </a:t>
            </a:r>
            <a:r>
              <a:rPr lang="en-US" altLang="ko-KR" dirty="0"/>
              <a:t>= </a:t>
            </a:r>
            <a:r>
              <a:rPr lang="ko-KR" altLang="en-US" dirty="0"/>
              <a:t>작업 시간</a:t>
            </a:r>
            <a:endParaRPr lang="en-US" altLang="ko-KR" dirty="0"/>
          </a:p>
          <a:p>
            <a:r>
              <a:rPr lang="ko-KR" altLang="en-US" dirty="0"/>
              <a:t>기존에 샘플을 추가하는 작업에 파일 입출력 과정을 추가하여 실험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6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3C56-2851-4479-AE71-00DEF9B0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C88D-45EB-48C4-AA64-6F14BFB2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입출력을 추가한 방식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	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학습을 위해 파일에 쓴 데이터를 읽어와야 하기 때문에 오버헤드를 확인하기 위해 다음과 같이 실험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0A284-5DBA-4966-9E9E-22720EF7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36D85-CB5E-44DA-83FE-06E1ACF1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28200E-76DE-4C2B-80B9-A04D23A39984}"/>
              </a:ext>
            </a:extLst>
          </p:cNvPr>
          <p:cNvSpPr/>
          <p:nvPr/>
        </p:nvSpPr>
        <p:spPr>
          <a:xfrm>
            <a:off x="2467661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DC22D0C-41A0-4DC0-9AD4-DBA663F70E4F}"/>
              </a:ext>
            </a:extLst>
          </p:cNvPr>
          <p:cNvSpPr/>
          <p:nvPr/>
        </p:nvSpPr>
        <p:spPr>
          <a:xfrm>
            <a:off x="4692780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ABD7CD-0880-4494-8592-B2FEC597E2C8}"/>
              </a:ext>
            </a:extLst>
          </p:cNvPr>
          <p:cNvSpPr/>
          <p:nvPr/>
        </p:nvSpPr>
        <p:spPr>
          <a:xfrm>
            <a:off x="6905925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5ED99FA-09FF-4FBE-8443-333B90C2C4A8}"/>
              </a:ext>
            </a:extLst>
          </p:cNvPr>
          <p:cNvSpPr/>
          <p:nvPr/>
        </p:nvSpPr>
        <p:spPr>
          <a:xfrm>
            <a:off x="9372444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41DBA3-660A-4854-A3CE-E9C0CAA5D0F4}"/>
              </a:ext>
            </a:extLst>
          </p:cNvPr>
          <p:cNvSpPr/>
          <p:nvPr/>
        </p:nvSpPr>
        <p:spPr>
          <a:xfrm>
            <a:off x="466002" y="230158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추가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4D66B6-8DD2-4AE5-8338-5E614D735016}"/>
              </a:ext>
            </a:extLst>
          </p:cNvPr>
          <p:cNvSpPr/>
          <p:nvPr/>
        </p:nvSpPr>
        <p:spPr>
          <a:xfrm>
            <a:off x="466002" y="416061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</a:t>
            </a:r>
            <a:endParaRPr lang="en-US" altLang="ko-KR" dirty="0"/>
          </a:p>
          <a:p>
            <a:pPr algn="ctr"/>
            <a:r>
              <a:rPr lang="en-US" altLang="ko-KR" dirty="0"/>
              <a:t>String</a:t>
            </a:r>
            <a:r>
              <a:rPr lang="ko-KR" altLang="en-US" dirty="0"/>
              <a:t>으로 변환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974C377-F11F-4B8E-A515-F01511A4CE92}"/>
              </a:ext>
            </a:extLst>
          </p:cNvPr>
          <p:cNvSpPr/>
          <p:nvPr/>
        </p:nvSpPr>
        <p:spPr>
          <a:xfrm>
            <a:off x="2751677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 쓰기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06161C-8F9F-4E7E-A090-CDD6387A69F9}"/>
              </a:ext>
            </a:extLst>
          </p:cNvPr>
          <p:cNvSpPr/>
          <p:nvPr/>
        </p:nvSpPr>
        <p:spPr>
          <a:xfrm>
            <a:off x="4977536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읽기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65AB2E-83DB-448B-BCDE-E40C2B9FA9B5}"/>
              </a:ext>
            </a:extLst>
          </p:cNvPr>
          <p:cNvSpPr/>
          <p:nvPr/>
        </p:nvSpPr>
        <p:spPr>
          <a:xfrm>
            <a:off x="7172751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배열로 변환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14E8EC-2BF7-4D5E-873D-99EB1B877C8D}"/>
              </a:ext>
            </a:extLst>
          </p:cNvPr>
          <p:cNvSpPr/>
          <p:nvPr/>
        </p:nvSpPr>
        <p:spPr>
          <a:xfrm>
            <a:off x="9665425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추가 </a:t>
            </a:r>
          </a:p>
        </p:txBody>
      </p:sp>
    </p:spTree>
    <p:extLst>
      <p:ext uri="{BB962C8B-B14F-4D97-AF65-F5344CB8AC3E}">
        <p14:creationId xmlns:p14="http://schemas.microsoft.com/office/powerpoint/2010/main" val="126161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87F31-A740-40E7-9224-6E9FC1CE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</a:t>
            </a:r>
            <a:r>
              <a:rPr lang="ko-KR" altLang="en-US" dirty="0"/>
              <a:t>를 사용하여 현재 시간 측정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41F3C-770B-4872-927C-AE77D24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0805"/>
            <a:ext cx="3056712" cy="409155"/>
          </a:xfrm>
        </p:spPr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AF7AB-3EEF-4A5B-8602-A303431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F32B9-BFFF-45E5-921C-9FEC9107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5" y="2350008"/>
            <a:ext cx="8321400" cy="34018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A914E5-4ABD-42F5-AEB4-2C8240CF9B5E}"/>
              </a:ext>
            </a:extLst>
          </p:cNvPr>
          <p:cNvSpPr/>
          <p:nvPr/>
        </p:nvSpPr>
        <p:spPr>
          <a:xfrm>
            <a:off x="808068" y="2728920"/>
            <a:ext cx="5746618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FD9FFA-404F-451A-8D93-006050D3657E}"/>
              </a:ext>
            </a:extLst>
          </p:cNvPr>
          <p:cNvSpPr/>
          <p:nvPr/>
        </p:nvSpPr>
        <p:spPr>
          <a:xfrm>
            <a:off x="740663" y="4722526"/>
            <a:ext cx="5868887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99E493AA-36DD-4727-9B3D-C69D66A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</p:spTree>
    <p:extLst>
      <p:ext uri="{BB962C8B-B14F-4D97-AF65-F5344CB8AC3E}">
        <p14:creationId xmlns:p14="http://schemas.microsoft.com/office/powerpoint/2010/main" val="342253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3898-BC9B-48B0-9489-A76E1682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BF482-06CA-4241-A824-82B10F69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로는 </a:t>
            </a:r>
            <a:r>
              <a:rPr lang="en-US" altLang="ko-KR" dirty="0"/>
              <a:t>3</a:t>
            </a:r>
            <a:r>
              <a:rPr lang="ko-KR" altLang="en-US" dirty="0"/>
              <a:t>자리 까지만 측정 가능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0.0001</a:t>
            </a:r>
            <a:r>
              <a:rPr lang="ko-KR" altLang="en-US" dirty="0"/>
              <a:t>초 소요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A4FD-3F3F-4236-ACB1-DE513671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365F9-44DC-4ED0-8EFB-E8A91691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AB498-EB45-43AE-A79B-70F74D865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69275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61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E818-C261-4923-8453-2C6E50E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005B9-4443-46E5-A3B1-FFF92171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인한 오버헤드를 확인하기 위해 실험</a:t>
            </a:r>
            <a:endParaRPr lang="en-US" altLang="ko-KR" dirty="0"/>
          </a:p>
          <a:p>
            <a:pPr lvl="1"/>
            <a:r>
              <a:rPr lang="ko-KR" altLang="en-US" dirty="0"/>
              <a:t>훈련 샘플 추가에 필요한 데이터를 </a:t>
            </a:r>
            <a:r>
              <a:rPr lang="en-US" altLang="ko-KR" dirty="0"/>
              <a:t>txt</a:t>
            </a:r>
            <a:r>
              <a:rPr lang="ko-KR" altLang="en-US" dirty="0"/>
              <a:t>파일로 </a:t>
            </a:r>
            <a:r>
              <a:rPr lang="en-US" altLang="ko-KR" dirty="0"/>
              <a:t>write </a:t>
            </a:r>
            <a:r>
              <a:rPr lang="ko-KR" altLang="en-US" dirty="0"/>
              <a:t>하고 해당 파일을 다시 </a:t>
            </a:r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E3EC8-07AC-43CB-ACFF-72658D52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B6A33-8CD3-4EFE-BE62-EEEA3262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7BD41-9CA7-41E7-B7ED-B62D7DAE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1" y="2926201"/>
            <a:ext cx="6055449" cy="3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한 </a:t>
            </a:r>
            <a:r>
              <a:rPr lang="en-US" altLang="ko-KR" dirty="0"/>
              <a:t>String</a:t>
            </a:r>
            <a:r>
              <a:rPr lang="ko-KR" altLang="en-US" dirty="0"/>
              <a:t>의 파일을 </a:t>
            </a:r>
            <a:r>
              <a:rPr lang="en-US" altLang="ko-KR" dirty="0"/>
              <a:t>float</a:t>
            </a:r>
            <a:r>
              <a:rPr lang="ko-KR" altLang="en-US" dirty="0"/>
              <a:t>배열로 변환</a:t>
            </a:r>
            <a:endParaRPr lang="en-US" altLang="ko-KR" dirty="0"/>
          </a:p>
          <a:p>
            <a:r>
              <a:rPr lang="ko-KR" altLang="en-US" dirty="0"/>
              <a:t>변환 후 기존의 </a:t>
            </a:r>
            <a:r>
              <a:rPr lang="en-US" altLang="ko-KR" dirty="0" err="1"/>
              <a:t>ArrayList</a:t>
            </a:r>
            <a:r>
              <a:rPr lang="ko-KR" altLang="en-US" dirty="0"/>
              <a:t>에 샘플 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BFB95-AE91-4510-8BD5-B5FD7390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" y="2989207"/>
            <a:ext cx="4917828" cy="32141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765BD7-4BD4-4A89-A35A-78C6E4619156}"/>
              </a:ext>
            </a:extLst>
          </p:cNvPr>
          <p:cNvSpPr/>
          <p:nvPr/>
        </p:nvSpPr>
        <p:spPr>
          <a:xfrm>
            <a:off x="612648" y="4901184"/>
            <a:ext cx="4325112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4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소요시간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측정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0.1767 </a:t>
            </a:r>
            <a:r>
              <a:rPr lang="ko-KR" altLang="en-US" dirty="0"/>
              <a:t>초 소요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9CEB264-1068-41F4-AE2B-A5749A897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54923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7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755</Words>
  <Application>Microsoft Office PowerPoint</Application>
  <PresentationFormat>와이드스크린</PresentationFormat>
  <Paragraphs>209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On-Device Training</vt:lpstr>
      <vt:lpstr>Contents</vt:lpstr>
      <vt:lpstr>파일 입출력 오버헤드 확인</vt:lpstr>
      <vt:lpstr>실험 개요</vt:lpstr>
      <vt:lpstr>기존 샘플 추가 작업 시간</vt:lpstr>
      <vt:lpstr>기존 샘플 추가 작업 시간</vt:lpstr>
      <vt:lpstr>파일 입출력 작업 추가</vt:lpstr>
      <vt:lpstr>파일 입출력 작업 추가</vt:lpstr>
      <vt:lpstr>파일 입출력 작업 소요시간</vt:lpstr>
      <vt:lpstr>실험 결과</vt:lpstr>
      <vt:lpstr>Contents</vt:lpstr>
      <vt:lpstr>어플리케이션 실행 불가한 버그 발생</vt:lpstr>
      <vt:lpstr>해결 시도</vt:lpstr>
      <vt:lpstr>결과</vt:lpstr>
      <vt:lpstr>Contents</vt:lpstr>
      <vt:lpstr>어플리케이션 개선</vt:lpstr>
      <vt:lpstr>어플리케이션 개선</vt:lpstr>
      <vt:lpstr>최대 데이터 개수 증가</vt:lpstr>
      <vt:lpstr>PowerPoint 프레젠테이션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13</cp:revision>
  <dcterms:created xsi:type="dcterms:W3CDTF">2022-01-05T04:06:30Z</dcterms:created>
  <dcterms:modified xsi:type="dcterms:W3CDTF">2022-02-04T05:56:26Z</dcterms:modified>
</cp:coreProperties>
</file>