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9" r:id="rId2"/>
    <p:sldId id="274" r:id="rId3"/>
    <p:sldId id="279" r:id="rId4"/>
    <p:sldId id="280" r:id="rId5"/>
    <p:sldId id="276" r:id="rId6"/>
    <p:sldId id="282" r:id="rId7"/>
    <p:sldId id="283" r:id="rId8"/>
    <p:sldId id="275" r:id="rId9"/>
    <p:sldId id="284" r:id="rId10"/>
    <p:sldId id="285" r:id="rId11"/>
    <p:sldId id="277" r:id="rId12"/>
    <p:sldId id="287" r:id="rId13"/>
    <p:sldId id="291" r:id="rId14"/>
    <p:sldId id="292" r:id="rId15"/>
    <p:sldId id="293" r:id="rId16"/>
    <p:sldId id="313" r:id="rId17"/>
    <p:sldId id="314" r:id="rId18"/>
    <p:sldId id="310" r:id="rId19"/>
    <p:sldId id="318" r:id="rId20"/>
    <p:sldId id="317" r:id="rId21"/>
    <p:sldId id="319" r:id="rId22"/>
    <p:sldId id="320" r:id="rId23"/>
    <p:sldId id="321" r:id="rId24"/>
    <p:sldId id="322" r:id="rId25"/>
    <p:sldId id="324" r:id="rId26"/>
    <p:sldId id="323" r:id="rId27"/>
    <p:sldId id="286" r:id="rId28"/>
    <p:sldId id="288" r:id="rId29"/>
    <p:sldId id="289" r:id="rId30"/>
    <p:sldId id="316" r:id="rId31"/>
    <p:sldId id="325" r:id="rId32"/>
    <p:sldId id="27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4725-24C6-4A88-ACD5-29B8503C7553}" v="41" dt="2022-01-20T02:10:59.090"/>
    <p1510:client id="{46C39709-FAE0-2D6E-69F0-3673841B9742}" v="899" dt="2022-01-20T06:23:41.484"/>
    <p1510:client id="{9BDF81A5-3480-0125-AB06-ED8167A3E9A0}" v="429" dt="2022-01-20T07:07:38.635"/>
    <p1510:client id="{ED0BDAF6-7898-8351-529A-961785628385}" v="99" dt="2022-01-20T07:34:09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1" autoAdjust="0"/>
  </p:normalViewPr>
  <p:slideViewPr>
    <p:cSldViewPr snapToGrid="0">
      <p:cViewPr varScale="1">
        <p:scale>
          <a:sx n="86" d="100"/>
          <a:sy n="86" d="100"/>
        </p:scale>
        <p:origin x="105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철현" userId="S::20173041@student.changwon.ac.kr::b371c038-3bc4-42bc-80e3-82dab3c15345" providerId="AD" clId="Web-{46C39709-FAE0-2D6E-69F0-3673841B9742}"/>
    <pc:docChg chg="addSld delSld modSld sldOrd">
      <pc:chgData name="권철현" userId="S::20173041@student.changwon.ac.kr::b371c038-3bc4-42bc-80e3-82dab3c15345" providerId="AD" clId="Web-{46C39709-FAE0-2D6E-69F0-3673841B9742}" dt="2022-01-20T06:23:41.484" v="878" actId="1076"/>
      <pc:docMkLst>
        <pc:docMk/>
      </pc:docMkLst>
      <pc:sldChg chg="modSp new">
        <pc:chgData name="권철현" userId="S::20173041@student.changwon.ac.kr::b371c038-3bc4-42bc-80e3-82dab3c15345" providerId="AD" clId="Web-{46C39709-FAE0-2D6E-69F0-3673841B9742}" dt="2022-01-20T02:27:06.421" v="210" actId="20577"/>
        <pc:sldMkLst>
          <pc:docMk/>
          <pc:sldMk cId="4183651871" sldId="274"/>
        </pc:sldMkLst>
        <pc:spChg chg="mod">
          <ac:chgData name="권철현" userId="S::20173041@student.changwon.ac.kr::b371c038-3bc4-42bc-80e3-82dab3c15345" providerId="AD" clId="Web-{46C39709-FAE0-2D6E-69F0-3673841B9742}" dt="2022-01-20T02:16:40.809" v="26" actId="20577"/>
          <ac:spMkLst>
            <pc:docMk/>
            <pc:sldMk cId="4183651871" sldId="274"/>
            <ac:spMk id="2" creationId="{11F83E43-441A-4CAB-9B42-23E94B6D4FA7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2:27:06.421" v="210" actId="20577"/>
          <ac:spMkLst>
            <pc:docMk/>
            <pc:sldMk cId="4183651871" sldId="274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4.402" v="328"/>
        <pc:sldMkLst>
          <pc:docMk/>
          <pc:sldMk cId="1719125844" sldId="275"/>
        </pc:sldMkLst>
        <pc:spChg chg="mod">
          <ac:chgData name="권철현" userId="S::20173041@student.changwon.ac.kr::b371c038-3bc4-42bc-80e3-82dab3c15345" providerId="AD" clId="Web-{46C39709-FAE0-2D6E-69F0-3673841B9742}" dt="2022-01-20T02:27:18.093" v="216" actId="20577"/>
          <ac:spMkLst>
            <pc:docMk/>
            <pc:sldMk cId="1719125844" sldId="275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6.543" v="329"/>
        <pc:sldMkLst>
          <pc:docMk/>
          <pc:sldMk cId="1359102277" sldId="276"/>
        </pc:sldMkLst>
        <pc:spChg chg="mod">
          <ac:chgData name="권철현" userId="S::20173041@student.changwon.ac.kr::b371c038-3bc4-42bc-80e3-82dab3c15345" providerId="AD" clId="Web-{46C39709-FAE0-2D6E-69F0-3673841B9742}" dt="2022-01-20T02:27:25.625" v="221" actId="20577"/>
          <ac:spMkLst>
            <pc:docMk/>
            <pc:sldMk cId="1359102277" sldId="276"/>
            <ac:spMk id="3" creationId="{EB3BC60C-77C1-4385-BA7D-A25E0086EA85}"/>
          </ac:spMkLst>
        </pc:spChg>
      </pc:sldChg>
      <pc:sldChg chg="modSp add replId">
        <pc:chgData name="권철현" userId="S::20173041@student.changwon.ac.kr::b371c038-3bc4-42bc-80e3-82dab3c15345" providerId="AD" clId="Web-{46C39709-FAE0-2D6E-69F0-3673841B9742}" dt="2022-01-20T02:31:40.242" v="228" actId="20577"/>
        <pc:sldMkLst>
          <pc:docMk/>
          <pc:sldMk cId="2674211336" sldId="277"/>
        </pc:sldMkLst>
        <pc:spChg chg="mod">
          <ac:chgData name="권철현" userId="S::20173041@student.changwon.ac.kr::b371c038-3bc4-42bc-80e3-82dab3c15345" providerId="AD" clId="Web-{46C39709-FAE0-2D6E-69F0-3673841B9742}" dt="2022-01-20T02:31:40.242" v="228" actId="20577"/>
          <ac:spMkLst>
            <pc:docMk/>
            <pc:sldMk cId="2674211336" sldId="277"/>
            <ac:spMk id="3" creationId="{EB3BC60C-77C1-4385-BA7D-A25E0086EA85}"/>
          </ac:spMkLst>
        </pc:spChg>
      </pc:sldChg>
      <pc:sldChg chg="new del">
        <pc:chgData name="권철현" userId="S::20173041@student.changwon.ac.kr::b371c038-3bc4-42bc-80e3-82dab3c15345" providerId="AD" clId="Web-{46C39709-FAE0-2D6E-69F0-3673841B9742}" dt="2022-01-20T02:21:43.427" v="106"/>
        <pc:sldMkLst>
          <pc:docMk/>
          <pc:sldMk cId="1934615646" sldId="278"/>
        </pc:sldMkLst>
      </pc:sldChg>
      <pc:sldChg chg="modSp add">
        <pc:chgData name="권철현" userId="S::20173041@student.changwon.ac.kr::b371c038-3bc4-42bc-80e3-82dab3c15345" providerId="AD" clId="Web-{46C39709-FAE0-2D6E-69F0-3673841B9742}" dt="2022-01-20T02:22:17.131" v="117" actId="20577"/>
        <pc:sldMkLst>
          <pc:docMk/>
          <pc:sldMk cId="687934675" sldId="279"/>
        </pc:sldMkLst>
        <pc:spChg chg="mod">
          <ac:chgData name="권철현" userId="S::20173041@student.changwon.ac.kr::b371c038-3bc4-42bc-80e3-82dab3c15345" providerId="AD" clId="Web-{46C39709-FAE0-2D6E-69F0-3673841B9742}" dt="2022-01-20T02:22:17.131" v="117" actId="20577"/>
          <ac:spMkLst>
            <pc:docMk/>
            <pc:sldMk cId="687934675" sldId="279"/>
            <ac:spMk id="2" creationId="{1E294F90-4D97-465A-B117-644373B47ED5}"/>
          </ac:spMkLst>
        </pc:spChg>
      </pc:sldChg>
      <pc:sldChg chg="addSp modSp new">
        <pc:chgData name="권철현" userId="S::20173041@student.changwon.ac.kr::b371c038-3bc4-42bc-80e3-82dab3c15345" providerId="AD" clId="Web-{46C39709-FAE0-2D6E-69F0-3673841B9742}" dt="2022-01-20T04:31:17.116" v="247" actId="1076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46C39709-FAE0-2D6E-69F0-3673841B9742}" dt="2022-01-20T02:23:08.008" v="132" actId="20577"/>
          <ac:spMkLst>
            <pc:docMk/>
            <pc:sldMk cId="2963394726" sldId="280"/>
            <ac:spMk id="2" creationId="{9959CCC1-4A16-45E5-9939-FA676F0DFFA6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0:40.881" v="238" actId="20577"/>
          <ac:spMkLst>
            <pc:docMk/>
            <pc:sldMk cId="2963394726" sldId="280"/>
            <ac:spMk id="3" creationId="{EEEED1BC-D493-4786-B4F1-B4369D809CC8}"/>
          </ac:spMkLst>
        </pc:spChg>
        <pc:picChg chg="add mod modCrop">
          <ac:chgData name="권철현" userId="S::20173041@student.changwon.ac.kr::b371c038-3bc4-42bc-80e3-82dab3c15345" providerId="AD" clId="Web-{46C39709-FAE0-2D6E-69F0-3673841B9742}" dt="2022-01-20T04:31:17.116" v="247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new">
        <pc:chgData name="권철현" userId="S::20173041@student.changwon.ac.kr::b371c038-3bc4-42bc-80e3-82dab3c15345" providerId="AD" clId="Web-{46C39709-FAE0-2D6E-69F0-3673841B9742}" dt="2022-01-20T04:34:51.355" v="327" actId="20577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46C39709-FAE0-2D6E-69F0-3673841B9742}" dt="2022-01-20T04:31:48.976" v="262" actId="20577"/>
          <ac:spMkLst>
            <pc:docMk/>
            <pc:sldMk cId="2145433030" sldId="281"/>
            <ac:spMk id="2" creationId="{2FAA722C-E564-4FAB-95D8-68E99C41CD89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4:51.355" v="327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0:04.720" v="561" actId="20577"/>
        <pc:sldMkLst>
          <pc:docMk/>
          <pc:sldMk cId="4140784614" sldId="282"/>
        </pc:sldMkLst>
        <pc:spChg chg="mod">
          <ac:chgData name="권철현" userId="S::20173041@student.changwon.ac.kr::b371c038-3bc4-42bc-80e3-82dab3c15345" providerId="AD" clId="Web-{46C39709-FAE0-2D6E-69F0-3673841B9742}" dt="2022-01-20T05:15:57.812" v="339" actId="20577"/>
          <ac:spMkLst>
            <pc:docMk/>
            <pc:sldMk cId="4140784614" sldId="282"/>
            <ac:spMk id="2" creationId="{AC02ACAB-4AF6-4ED7-800C-1AE1F3AF5F32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0:04.720" v="561" actId="20577"/>
          <ac:spMkLst>
            <pc:docMk/>
            <pc:sldMk cId="4140784614" sldId="282"/>
            <ac:spMk id="3" creationId="{373096D2-2E1C-4EDC-8144-A74E0A8107F7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2:41.256" v="643" actId="20577"/>
        <pc:sldMkLst>
          <pc:docMk/>
          <pc:sldMk cId="3521929953" sldId="283"/>
        </pc:sldMkLst>
        <pc:spChg chg="mod">
          <ac:chgData name="권철현" userId="S::20173041@student.changwon.ac.kr::b371c038-3bc4-42bc-80e3-82dab3c15345" providerId="AD" clId="Web-{46C39709-FAE0-2D6E-69F0-3673841B9742}" dt="2022-01-20T05:40:22.252" v="574" actId="20577"/>
          <ac:spMkLst>
            <pc:docMk/>
            <pc:sldMk cId="3521929953" sldId="283"/>
            <ac:spMk id="2" creationId="{EA1B8385-360B-4537-BA55-DB4D6C89DB7C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2:41.256" v="643" actId="20577"/>
          <ac:spMkLst>
            <pc:docMk/>
            <pc:sldMk cId="3521929953" sldId="283"/>
            <ac:spMk id="3" creationId="{2FF679E1-9F12-4506-AD75-90B032FDFACD}"/>
          </ac:spMkLst>
        </pc:spChg>
      </pc:sldChg>
      <pc:sldChg chg="addSp delSp modSp new">
        <pc:chgData name="권철현" userId="S::20173041@student.changwon.ac.kr::b371c038-3bc4-42bc-80e3-82dab3c15345" providerId="AD" clId="Web-{46C39709-FAE0-2D6E-69F0-3673841B9742}" dt="2022-01-20T06:23:41.484" v="878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46C39709-FAE0-2D6E-69F0-3673841B9742}" dt="2022-01-20T05:43:05.584" v="650" actId="20577"/>
          <ac:spMkLst>
            <pc:docMk/>
            <pc:sldMk cId="4003314558" sldId="284"/>
            <ac:spMk id="2" creationId="{197560C7-781A-4A84-A300-F9D204D0A945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6:12:20.847" v="699" actId="20577"/>
          <ac:spMkLst>
            <pc:docMk/>
            <pc:sldMk cId="4003314558" sldId="284"/>
            <ac:spMk id="3" creationId="{DDB5E366-4C42-4AE6-B8FE-1D24F1A51B7A}"/>
          </ac:spMkLst>
        </pc:spChg>
        <pc:spChg chg="add del">
          <ac:chgData name="권철현" userId="S::20173041@student.changwon.ac.kr::b371c038-3bc4-42bc-80e3-82dab3c15345" providerId="AD" clId="Web-{46C39709-FAE0-2D6E-69F0-3673841B9742}" dt="2022-01-20T06:12:22.503" v="701"/>
          <ac:spMkLst>
            <pc:docMk/>
            <pc:sldMk cId="4003314558" sldId="284"/>
            <ac:spMk id="6" creationId="{F29A1BF0-CED6-43C8-AAAC-16B795E6032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2"/>
          <ac:spMkLst>
            <pc:docMk/>
            <pc:sldMk cId="4003314558" sldId="284"/>
            <ac:spMk id="7" creationId="{59569817-4108-4A15-BC38-5D48850E52BC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1"/>
          <ac:spMkLst>
            <pc:docMk/>
            <pc:sldMk cId="4003314558" sldId="284"/>
            <ac:spMk id="8" creationId="{D84B9492-98D0-4684-B4CD-DA8C80F8526D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0"/>
          <ac:spMkLst>
            <pc:docMk/>
            <pc:sldMk cId="4003314558" sldId="284"/>
            <ac:spMk id="9" creationId="{A534B641-25BF-424E-8574-DB1085C15A3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9"/>
          <ac:spMkLst>
            <pc:docMk/>
            <pc:sldMk cId="4003314558" sldId="284"/>
            <ac:spMk id="10" creationId="{A0574E7E-3B2B-425F-AC79-6899EDCC3638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8"/>
          <ac:spMkLst>
            <pc:docMk/>
            <pc:sldMk cId="4003314558" sldId="284"/>
            <ac:spMk id="11" creationId="{E89A9999-0A4F-4433-9E72-34E97448446B}"/>
          </ac:spMkLst>
        </pc:spChg>
        <pc:spChg chg="add mod">
          <ac:chgData name="권철현" userId="S::20173041@student.changwon.ac.kr::b371c038-3bc4-42bc-80e3-82dab3c15345" providerId="AD" clId="Web-{46C39709-FAE0-2D6E-69F0-3673841B9742}" dt="2022-01-20T06:23:41.484" v="878" actId="1076"/>
          <ac:spMkLst>
            <pc:docMk/>
            <pc:sldMk cId="4003314558" sldId="284"/>
            <ac:spMk id="15" creationId="{FC007A69-DE1E-402D-8087-B02E85F55966}"/>
          </ac:spMkLst>
        </pc:spChg>
        <pc:picChg chg="add del mod ord">
          <ac:chgData name="권철현" userId="S::20173041@student.changwon.ac.kr::b371c038-3bc4-42bc-80e3-82dab3c15345" providerId="AD" clId="Web-{46C39709-FAE0-2D6E-69F0-3673841B9742}" dt="2022-01-20T06:23:38.109" v="877" actId="1076"/>
          <ac:picMkLst>
            <pc:docMk/>
            <pc:sldMk cId="4003314558" sldId="284"/>
            <ac:picMk id="12" creationId="{F0F2AFE3-B14D-4877-8782-4AA9D6938609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7.577" v="859"/>
          <ac:picMkLst>
            <pc:docMk/>
            <pc:sldMk cId="4003314558" sldId="284"/>
            <ac:picMk id="13" creationId="{6F4D3FE5-3F6B-49F5-A303-F4CE5D6419BE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3.389" v="856"/>
          <ac:picMkLst>
            <pc:docMk/>
            <pc:sldMk cId="4003314558" sldId="284"/>
            <ac:picMk id="14" creationId="{4FF40440-2FBF-44E6-B29E-E6C11A3C2C94}"/>
          </ac:picMkLst>
        </pc:picChg>
      </pc:sldChg>
    </pc:docChg>
  </pc:docChgLst>
  <pc:docChgLst>
    <pc:chgData name="권철현" userId="S::20173041@student.changwon.ac.kr::b371c038-3bc4-42bc-80e3-82dab3c15345" providerId="AD" clId="Web-{ED0BDAF6-7898-8351-529A-961785628385}"/>
    <pc:docChg chg="modSld">
      <pc:chgData name="권철현" userId="S::20173041@student.changwon.ac.kr::b371c038-3bc4-42bc-80e3-82dab3c15345" providerId="AD" clId="Web-{ED0BDAF6-7898-8351-529A-961785628385}" dt="2022-01-20T07:34:09.317" v="92" actId="1076"/>
      <pc:docMkLst>
        <pc:docMk/>
      </pc:docMkLst>
      <pc:sldChg chg="modSp">
        <pc:chgData name="권철현" userId="S::20173041@student.changwon.ac.kr::b371c038-3bc4-42bc-80e3-82dab3c15345" providerId="AD" clId="Web-{ED0BDAF6-7898-8351-529A-961785628385}" dt="2022-01-20T07:22:49.001" v="12" actId="20577"/>
        <pc:sldMkLst>
          <pc:docMk/>
          <pc:sldMk cId="2789959704" sldId="259"/>
        </pc:sldMkLst>
        <pc:spChg chg="mod">
          <ac:chgData name="권철현" userId="S::20173041@student.changwon.ac.kr::b371c038-3bc4-42bc-80e3-82dab3c15345" providerId="AD" clId="Web-{ED0BDAF6-7898-8351-529A-961785628385}" dt="2022-01-20T07:22:49.001" v="12" actId="20577"/>
          <ac:spMkLst>
            <pc:docMk/>
            <pc:sldMk cId="2789959704" sldId="259"/>
            <ac:spMk id="2" creationId="{7C08EF6A-F5C6-4FE4-BB47-4D4A8D9DE622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4:24.442" v="2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ED0BDAF6-7898-8351-529A-961785628385}" dt="2022-01-20T07:24:24.442" v="23" actId="20577"/>
          <ac:spMkLst>
            <pc:docMk/>
            <pc:sldMk cId="2963394726" sldId="280"/>
            <ac:spMk id="3" creationId="{EEEED1BC-D493-4786-B4F1-B4369D809CC8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5:59.632" v="35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ED0BDAF6-7898-8351-529A-961785628385}" dt="2022-01-20T07:25:49.506" v="33" actId="20577"/>
          <ac:spMkLst>
            <pc:docMk/>
            <pc:sldMk cId="4003314558" sldId="284"/>
            <ac:spMk id="3" creationId="{DDB5E366-4C42-4AE6-B8FE-1D24F1A51B7A}"/>
          </ac:spMkLst>
        </pc:spChg>
        <pc:spChg chg="mod">
          <ac:chgData name="권철현" userId="S::20173041@student.changwon.ac.kr::b371c038-3bc4-42bc-80e3-82dab3c15345" providerId="AD" clId="Web-{ED0BDAF6-7898-8351-529A-961785628385}" dt="2022-01-20T07:25:59.632" v="35" actId="1076"/>
          <ac:spMkLst>
            <pc:docMk/>
            <pc:sldMk cId="4003314558" sldId="284"/>
            <ac:spMk id="15" creationId="{FC007A69-DE1E-402D-8087-B02E85F55966}"/>
          </ac:spMkLst>
        </pc:spChg>
        <pc:picChg chg="mod">
          <ac:chgData name="권철현" userId="S::20173041@student.changwon.ac.kr::b371c038-3bc4-42bc-80e3-82dab3c15345" providerId="AD" clId="Web-{ED0BDAF6-7898-8351-529A-961785628385}" dt="2022-01-20T07:25:55.319" v="34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2:04.876" v="49"/>
        <pc:sldMkLst>
          <pc:docMk/>
          <pc:sldMk cId="31020173" sldId="286"/>
        </pc:sldMkLst>
        <pc:picChg chg="add del mod">
          <ac:chgData name="권철현" userId="S::20173041@student.changwon.ac.kr::b371c038-3bc4-42bc-80e3-82dab3c15345" providerId="AD" clId="Web-{ED0BDAF6-7898-8351-529A-961785628385}" dt="2022-01-20T07:32:04.876" v="49"/>
          <ac:picMkLst>
            <pc:docMk/>
            <pc:sldMk cId="31020173" sldId="286"/>
            <ac:picMk id="6" creationId="{F9CD437D-214D-4E2E-86F5-F69A2A0BAC14}"/>
          </ac:picMkLst>
        </pc:picChg>
        <pc:picChg chg="mod">
          <ac:chgData name="권철현" userId="S::20173041@student.changwon.ac.kr::b371c038-3bc4-42bc-80e3-82dab3c15345" providerId="AD" clId="Web-{ED0BDAF6-7898-8351-529A-961785628385}" dt="2022-01-20T07:32:04.033" v="48" actId="1076"/>
          <ac:picMkLst>
            <pc:docMk/>
            <pc:sldMk cId="31020173" sldId="286"/>
            <ac:picMk id="7" creationId="{49BCA0D6-EA8D-427F-AB14-75E0129E702F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4:09.317" v="92" actId="1076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ED0BDAF6-7898-8351-529A-961785628385}" dt="2022-01-20T07:33:31.723" v="86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ED0BDAF6-7898-8351-529A-961785628385}" dt="2022-01-20T07:32:14.127" v="53"/>
          <ac:picMkLst>
            <pc:docMk/>
            <pc:sldMk cId="308887021" sldId="288"/>
            <ac:picMk id="6" creationId="{BFD17C5E-AD8B-46A3-BC61-3A319CAAEAA1}"/>
          </ac:picMkLst>
        </pc:picChg>
        <pc:picChg chg="mod modCrop">
          <ac:chgData name="권철현" userId="S::20173041@student.changwon.ac.kr::b371c038-3bc4-42bc-80e3-82dab3c15345" providerId="AD" clId="Web-{ED0BDAF6-7898-8351-529A-961785628385}" dt="2022-01-20T07:34:09.317" v="92" actId="1076"/>
          <ac:picMkLst>
            <pc:docMk/>
            <pc:sldMk cId="308887021" sldId="288"/>
            <ac:picMk id="9" creationId="{97632BA6-979B-428C-91EA-6FBB626F7D12}"/>
          </ac:picMkLst>
        </pc:picChg>
      </pc:sldChg>
    </pc:docChg>
  </pc:docChgLst>
  <pc:docChgLst>
    <pc:chgData name="권철현" userId="S::20173041@student.changwon.ac.kr::b371c038-3bc4-42bc-80e3-82dab3c15345" providerId="AD" clId="Web-{2E744725-24C6-4A88-ACD5-29B8503C7553}"/>
    <pc:docChg chg="delSld">
      <pc:chgData name="권철현" userId="S::20173041@student.changwon.ac.kr::b371c038-3bc4-42bc-80e3-82dab3c15345" providerId="AD" clId="Web-{2E744725-24C6-4A88-ACD5-29B8503C7553}" dt="2022-01-20T02:10:59.090" v="40"/>
      <pc:docMkLst>
        <pc:docMk/>
      </pc:docMkLst>
      <pc:sldChg chg="del">
        <pc:chgData name="권철현" userId="S::20173041@student.changwon.ac.kr::b371c038-3bc4-42bc-80e3-82dab3c15345" providerId="AD" clId="Web-{2E744725-24C6-4A88-ACD5-29B8503C7553}" dt="2022-01-20T02:10:59.074" v="21"/>
        <pc:sldMkLst>
          <pc:docMk/>
          <pc:sldMk cId="3947304361" sldId="26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4"/>
        <pc:sldMkLst>
          <pc:docMk/>
          <pc:sldMk cId="1068236446" sldId="26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2"/>
        <pc:sldMkLst>
          <pc:docMk/>
          <pc:sldMk cId="1635559810" sldId="26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0"/>
        <pc:sldMkLst>
          <pc:docMk/>
          <pc:sldMk cId="450282316" sldId="26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6"/>
        <pc:sldMkLst>
          <pc:docMk/>
          <pc:sldMk cId="2651341535" sldId="26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9"/>
        <pc:sldMkLst>
          <pc:docMk/>
          <pc:sldMk cId="2574953580" sldId="26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40"/>
        <pc:sldMkLst>
          <pc:docMk/>
          <pc:sldMk cId="2086483741" sldId="26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9"/>
        <pc:sldMkLst>
          <pc:docMk/>
          <pc:sldMk cId="4094931483" sldId="26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6"/>
        <pc:sldMkLst>
          <pc:docMk/>
          <pc:sldMk cId="680551103" sldId="26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0"/>
        <pc:sldMkLst>
          <pc:docMk/>
          <pc:sldMk cId="2292562827" sldId="27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0"/>
        <pc:sldMkLst>
          <pc:docMk/>
          <pc:sldMk cId="227867661" sldId="27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1"/>
        <pc:sldMkLst>
          <pc:docMk/>
          <pc:sldMk cId="358961525" sldId="27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4"/>
        <pc:sldMkLst>
          <pc:docMk/>
          <pc:sldMk cId="836670136" sldId="27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8"/>
        <pc:sldMkLst>
          <pc:docMk/>
          <pc:sldMk cId="2034142665" sldId="27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7"/>
        <pc:sldMkLst>
          <pc:docMk/>
          <pc:sldMk cId="3046807224" sldId="27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2"/>
        <pc:sldMkLst>
          <pc:docMk/>
          <pc:sldMk cId="3535384527" sldId="27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8"/>
        <pc:sldMkLst>
          <pc:docMk/>
          <pc:sldMk cId="1494235351" sldId="27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7"/>
        <pc:sldMkLst>
          <pc:docMk/>
          <pc:sldMk cId="810295990" sldId="28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5"/>
        <pc:sldMkLst>
          <pc:docMk/>
          <pc:sldMk cId="2913051012" sldId="28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3"/>
        <pc:sldMkLst>
          <pc:docMk/>
          <pc:sldMk cId="1462793550" sldId="28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2"/>
        <pc:sldMkLst>
          <pc:docMk/>
          <pc:sldMk cId="1087981241" sldId="28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1"/>
        <pc:sldMkLst>
          <pc:docMk/>
          <pc:sldMk cId="3996550103" sldId="28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9"/>
        <pc:sldMkLst>
          <pc:docMk/>
          <pc:sldMk cId="1145300198" sldId="28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8"/>
        <pc:sldMkLst>
          <pc:docMk/>
          <pc:sldMk cId="4027848500" sldId="28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7"/>
        <pc:sldMkLst>
          <pc:docMk/>
          <pc:sldMk cId="2542924534" sldId="28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6"/>
        <pc:sldMkLst>
          <pc:docMk/>
          <pc:sldMk cId="2861513203" sldId="28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5"/>
        <pc:sldMkLst>
          <pc:docMk/>
          <pc:sldMk cId="3025042433" sldId="28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4"/>
        <pc:sldMkLst>
          <pc:docMk/>
          <pc:sldMk cId="4257021122" sldId="29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3"/>
        <pc:sldMkLst>
          <pc:docMk/>
          <pc:sldMk cId="2408526520" sldId="29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1"/>
        <pc:sldMkLst>
          <pc:docMk/>
          <pc:sldMk cId="1468198401" sldId="29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0"/>
        <pc:sldMkLst>
          <pc:docMk/>
          <pc:sldMk cId="733917221" sldId="29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9"/>
        <pc:sldMkLst>
          <pc:docMk/>
          <pc:sldMk cId="2303002773" sldId="29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8"/>
        <pc:sldMkLst>
          <pc:docMk/>
          <pc:sldMk cId="3794882953" sldId="29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7"/>
        <pc:sldMkLst>
          <pc:docMk/>
          <pc:sldMk cId="2217466232" sldId="29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3"/>
        <pc:sldMkLst>
          <pc:docMk/>
          <pc:sldMk cId="2094837565" sldId="29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5"/>
        <pc:sldMkLst>
          <pc:docMk/>
          <pc:sldMk cId="3705048796" sldId="29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3"/>
        <pc:sldMkLst>
          <pc:docMk/>
          <pc:sldMk cId="687140790" sldId="30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2"/>
        <pc:sldMkLst>
          <pc:docMk/>
          <pc:sldMk cId="714310656" sldId="30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6"/>
        <pc:sldMkLst>
          <pc:docMk/>
          <pc:sldMk cId="2400796754" sldId="30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5"/>
        <pc:sldMkLst>
          <pc:docMk/>
          <pc:sldMk cId="1941783579" sldId="30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4"/>
        <pc:sldMkLst>
          <pc:docMk/>
          <pc:sldMk cId="1965615171" sldId="304"/>
        </pc:sldMkLst>
      </pc:sldChg>
    </pc:docChg>
  </pc:docChgLst>
  <pc:docChgLst>
    <pc:chgData name="권철현" userId="S::20173041@student.changwon.ac.kr::b371c038-3bc4-42bc-80e3-82dab3c15345" providerId="AD" clId="Web-{9BDF81A5-3480-0125-AB06-ED8167A3E9A0}"/>
    <pc:docChg chg="addSld delSld modSld sldOrd">
      <pc:chgData name="권철현" userId="S::20173041@student.changwon.ac.kr::b371c038-3bc4-42bc-80e3-82dab3c15345" providerId="AD" clId="Web-{9BDF81A5-3480-0125-AB06-ED8167A3E9A0}" dt="2022-01-20T07:07:38.635" v="413" actId="20577"/>
      <pc:docMkLst>
        <pc:docMk/>
      </pc:docMkLst>
      <pc:sldChg chg="ord">
        <pc:chgData name="권철현" userId="S::20173041@student.changwon.ac.kr::b371c038-3bc4-42bc-80e3-82dab3c15345" providerId="AD" clId="Web-{9BDF81A5-3480-0125-AB06-ED8167A3E9A0}" dt="2022-01-20T07:06:21.570" v="362"/>
        <pc:sldMkLst>
          <pc:docMk/>
          <pc:sldMk cId="3743477804" sldId="273"/>
        </pc:sldMkLst>
      </pc:sldChg>
      <pc:sldChg chg="modSp">
        <pc:chgData name="권철현" userId="S::20173041@student.changwon.ac.kr::b371c038-3bc4-42bc-80e3-82dab3c15345" providerId="AD" clId="Web-{9BDF81A5-3480-0125-AB06-ED8167A3E9A0}" dt="2022-01-20T06:35:55.290" v="3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9BDF81A5-3480-0125-AB06-ED8167A3E9A0}" dt="2022-01-20T06:35:55.290" v="33" actId="20577"/>
          <ac:spMkLst>
            <pc:docMk/>
            <pc:sldMk cId="2963394726" sldId="280"/>
            <ac:spMk id="3" creationId="{EEEED1BC-D493-4786-B4F1-B4369D809CC8}"/>
          </ac:spMkLst>
        </pc:spChg>
        <pc:picChg chg="mod modCrop">
          <ac:chgData name="권철현" userId="S::20173041@student.changwon.ac.kr::b371c038-3bc4-42bc-80e3-82dab3c15345" providerId="AD" clId="Web-{9BDF81A5-3480-0125-AB06-ED8167A3E9A0}" dt="2022-01-20T06:35:41.008" v="30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del">
        <pc:chgData name="권철현" userId="S::20173041@student.changwon.ac.kr::b371c038-3bc4-42bc-80e3-82dab3c15345" providerId="AD" clId="Web-{9BDF81A5-3480-0125-AB06-ED8167A3E9A0}" dt="2022-01-20T06:34:35.366" v="15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9BDF81A5-3480-0125-AB06-ED8167A3E9A0}" dt="2022-01-20T06:32:56.504" v="1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">
        <pc:chgData name="권철현" userId="S::20173041@student.changwon.ac.kr::b371c038-3bc4-42bc-80e3-82dab3c15345" providerId="AD" clId="Web-{9BDF81A5-3480-0125-AB06-ED8167A3E9A0}" dt="2022-01-20T06:24:04.569" v="0" actId="1076"/>
        <pc:sldMkLst>
          <pc:docMk/>
          <pc:sldMk cId="4003314558" sldId="284"/>
        </pc:sldMkLst>
        <pc:picChg chg="mod">
          <ac:chgData name="권철현" userId="S::20173041@student.changwon.ac.kr::b371c038-3bc4-42bc-80e3-82dab3c15345" providerId="AD" clId="Web-{9BDF81A5-3480-0125-AB06-ED8167A3E9A0}" dt="2022-01-20T06:24:04.569" v="0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 new">
        <pc:chgData name="권철현" userId="S::20173041@student.changwon.ac.kr::b371c038-3bc4-42bc-80e3-82dab3c15345" providerId="AD" clId="Web-{9BDF81A5-3480-0125-AB06-ED8167A3E9A0}" dt="2022-01-20T06:41:09.063" v="109" actId="1076"/>
        <pc:sldMkLst>
          <pc:docMk/>
          <pc:sldMk cId="219067414" sldId="285"/>
        </pc:sldMkLst>
        <pc:spChg chg="mod">
          <ac:chgData name="권철현" userId="S::20173041@student.changwon.ac.kr::b371c038-3bc4-42bc-80e3-82dab3c15345" providerId="AD" clId="Web-{9BDF81A5-3480-0125-AB06-ED8167A3E9A0}" dt="2022-01-20T06:38:06.621" v="45" actId="20577"/>
          <ac:spMkLst>
            <pc:docMk/>
            <pc:sldMk cId="219067414" sldId="285"/>
            <ac:spMk id="2" creationId="{F1E3C7CC-B675-4753-9279-8B87B1A5502B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6:38:27.669" v="74" actId="20577"/>
          <ac:spMkLst>
            <pc:docMk/>
            <pc:sldMk cId="219067414" sldId="285"/>
            <ac:spMk id="3" creationId="{77CE1FC4-3290-4555-92B0-CCA429123B91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38:56.357" v="86"/>
          <ac:spMkLst>
            <pc:docMk/>
            <pc:sldMk cId="219067414" sldId="285"/>
            <ac:spMk id="9" creationId="{EEBC4A82-4D08-40E6-9F8B-28C7FD59AA6B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40.858" v="93" actId="1076"/>
          <ac:spMkLst>
            <pc:docMk/>
            <pc:sldMk cId="219067414" sldId="285"/>
            <ac:spMk id="10" creationId="{03D09503-ACB6-4674-A7F1-2CA72F97517D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54.749" v="98" actId="1076"/>
          <ac:spMkLst>
            <pc:docMk/>
            <pc:sldMk cId="219067414" sldId="285"/>
            <ac:spMk id="11" creationId="{7C910EEB-4BC1-4B07-B017-5A0374516703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40:44.234" v="100"/>
          <ac:spMkLst>
            <pc:docMk/>
            <pc:sldMk cId="219067414" sldId="285"/>
            <ac:spMk id="12" creationId="{FD8B2906-ED94-445A-93CA-4F197960E011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38:09.418" v="47"/>
          <ac:picMkLst>
            <pc:docMk/>
            <pc:sldMk cId="219067414" sldId="285"/>
            <ac:picMk id="6" creationId="{AA9B3AC2-877D-4628-BC3A-10124C67F3C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38:40.684" v="81" actId="1076"/>
          <ac:picMkLst>
            <pc:docMk/>
            <pc:sldMk cId="219067414" sldId="285"/>
            <ac:picMk id="7" creationId="{21AF5AAC-305A-462B-9778-CA17C0E2455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41:09.063" v="109" actId="1076"/>
          <ac:picMkLst>
            <pc:docMk/>
            <pc:sldMk cId="219067414" sldId="285"/>
            <ac:picMk id="13" creationId="{06DD6FB8-F84B-416D-A650-3ED602341A09}"/>
          </ac:picMkLst>
        </pc:picChg>
        <pc:cxnChg chg="add del mod">
          <ac:chgData name="권철현" userId="S::20173041@student.changwon.ac.kr::b371c038-3bc4-42bc-80e3-82dab3c15345" providerId="AD" clId="Web-{9BDF81A5-3480-0125-AB06-ED8167A3E9A0}" dt="2022-01-20T06:38:53.029" v="84"/>
          <ac:cxnSpMkLst>
            <pc:docMk/>
            <pc:sldMk cId="219067414" sldId="285"/>
            <ac:cxnSpMk id="8" creationId="{43C1CBB7-5C27-46A6-884E-37EF44781F57}"/>
          </ac:cxnSpMkLst>
        </pc:cxnChg>
      </pc:sldChg>
      <pc:sldChg chg="addSp delSp modSp new">
        <pc:chgData name="권철현" userId="S::20173041@student.changwon.ac.kr::b371c038-3bc4-42bc-80e3-82dab3c15345" providerId="AD" clId="Web-{9BDF81A5-3480-0125-AB06-ED8167A3E9A0}" dt="2022-01-20T07:07:05.087" v="387" actId="20577"/>
        <pc:sldMkLst>
          <pc:docMk/>
          <pc:sldMk cId="31020173" sldId="286"/>
        </pc:sldMkLst>
        <pc:spChg chg="mod">
          <ac:chgData name="권철현" userId="S::20173041@student.changwon.ac.kr::b371c038-3bc4-42bc-80e3-82dab3c15345" providerId="AD" clId="Web-{9BDF81A5-3480-0125-AB06-ED8167A3E9A0}" dt="2022-01-20T06:57:06.212" v="180" actId="20577"/>
          <ac:spMkLst>
            <pc:docMk/>
            <pc:sldMk cId="31020173" sldId="286"/>
            <ac:spMk id="2" creationId="{F3DBE455-52A5-4CC6-956A-B7FFFAC6A491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7:07:05.087" v="387" actId="20577"/>
          <ac:spMkLst>
            <pc:docMk/>
            <pc:sldMk cId="31020173" sldId="286"/>
            <ac:spMk id="3" creationId="{EFF64CD6-D5EB-4719-88CB-103B9C22C93D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52:30.377" v="112"/>
          <ac:picMkLst>
            <pc:docMk/>
            <pc:sldMk cId="31020173" sldId="286"/>
            <ac:picMk id="6" creationId="{47C35438-3CDB-46EF-A537-F27BC36A25E5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8.745" v="243" actId="1076"/>
          <ac:picMkLst>
            <pc:docMk/>
            <pc:sldMk cId="31020173" sldId="286"/>
            <ac:picMk id="7" creationId="{49BCA0D6-EA8D-427F-AB14-75E0129E702F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6.308" v="242" actId="1076"/>
          <ac:picMkLst>
            <pc:docMk/>
            <pc:sldMk cId="31020173" sldId="286"/>
            <ac:picMk id="8" creationId="{A092BF68-2E99-4D85-A4C4-AC9DD1E9B0D2}"/>
          </ac:picMkLst>
        </pc:picChg>
      </pc:sldChg>
      <pc:sldChg chg="modSp new">
        <pc:chgData name="권철현" userId="S::20173041@student.changwon.ac.kr::b371c038-3bc4-42bc-80e3-82dab3c15345" providerId="AD" clId="Web-{9BDF81A5-3480-0125-AB06-ED8167A3E9A0}" dt="2022-01-20T06:57:19.978" v="206" actId="20577"/>
        <pc:sldMkLst>
          <pc:docMk/>
          <pc:sldMk cId="3087199825" sldId="287"/>
        </pc:sldMkLst>
        <pc:spChg chg="mod">
          <ac:chgData name="권철현" userId="S::20173041@student.changwon.ac.kr::b371c038-3bc4-42bc-80e3-82dab3c15345" providerId="AD" clId="Web-{9BDF81A5-3480-0125-AB06-ED8167A3E9A0}" dt="2022-01-20T06:57:13.041" v="193" actId="20577"/>
          <ac:spMkLst>
            <pc:docMk/>
            <pc:sldMk cId="3087199825" sldId="287"/>
            <ac:spMk id="2" creationId="{1D892D2D-44C8-4445-ADC3-80D84FDD2494}"/>
          </ac:spMkLst>
        </pc:spChg>
        <pc:spChg chg="mod">
          <ac:chgData name="권철현" userId="S::20173041@student.changwon.ac.kr::b371c038-3bc4-42bc-80e3-82dab3c15345" providerId="AD" clId="Web-{9BDF81A5-3480-0125-AB06-ED8167A3E9A0}" dt="2022-01-20T06:57:19.978" v="206" actId="20577"/>
          <ac:spMkLst>
            <pc:docMk/>
            <pc:sldMk cId="3087199825" sldId="287"/>
            <ac:spMk id="3" creationId="{63166B49-20D1-4EF2-BD37-A4B1FBEB2DA0}"/>
          </ac:spMkLst>
        </pc:spChg>
      </pc:sldChg>
      <pc:sldChg chg="addSp delSp modSp add replId">
        <pc:chgData name="권철현" userId="S::20173041@student.changwon.ac.kr::b371c038-3bc4-42bc-80e3-82dab3c15345" providerId="AD" clId="Web-{9BDF81A5-3480-0125-AB06-ED8167A3E9A0}" dt="2022-01-20T07:07:13.321" v="390" actId="20577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9BDF81A5-3480-0125-AB06-ED8167A3E9A0}" dt="2022-01-20T07:07:13.321" v="390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9BDF81A5-3480-0125-AB06-ED8167A3E9A0}" dt="2022-01-20T07:03:51.769" v="333"/>
          <ac:picMkLst>
            <pc:docMk/>
            <pc:sldMk cId="308887021" sldId="288"/>
            <ac:picMk id="6" creationId="{A68B8AB9-566D-4D18-8233-96F69BA6DBF2}"/>
          </ac:picMkLst>
        </pc:picChg>
        <pc:picChg chg="del mod">
          <ac:chgData name="권철현" userId="S::20173041@student.changwon.ac.kr::b371c038-3bc4-42bc-80e3-82dab3c15345" providerId="AD" clId="Web-{9BDF81A5-3480-0125-AB06-ED8167A3E9A0}" dt="2022-01-20T06:58:00.667" v="233"/>
          <ac:picMkLst>
            <pc:docMk/>
            <pc:sldMk cId="308887021" sldId="288"/>
            <ac:picMk id="7" creationId="{49BCA0D6-EA8D-427F-AB14-75E0129E702F}"/>
          </ac:picMkLst>
        </pc:picChg>
        <pc:picChg chg="del">
          <ac:chgData name="권철현" userId="S::20173041@student.changwon.ac.kr::b371c038-3bc4-42bc-80e3-82dab3c15345" providerId="AD" clId="Web-{9BDF81A5-3480-0125-AB06-ED8167A3E9A0}" dt="2022-01-20T06:58:01.245" v="234"/>
          <ac:picMkLst>
            <pc:docMk/>
            <pc:sldMk cId="308887021" sldId="288"/>
            <ac:picMk id="8" creationId="{A092BF68-2E99-4D85-A4C4-AC9DD1E9B0D2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7:04:47.380" v="343" actId="1076"/>
          <ac:picMkLst>
            <pc:docMk/>
            <pc:sldMk cId="308887021" sldId="288"/>
            <ac:picMk id="9" creationId="{97632BA6-979B-428C-91EA-6FBB626F7D12}"/>
          </ac:picMkLst>
        </pc:picChg>
      </pc:sldChg>
      <pc:sldChg chg="delSp modSp add replId">
        <pc:chgData name="권철현" userId="S::20173041@student.changwon.ac.kr::b371c038-3bc4-42bc-80e3-82dab3c15345" providerId="AD" clId="Web-{9BDF81A5-3480-0125-AB06-ED8167A3E9A0}" dt="2022-01-20T07:07:38.635" v="413" actId="20577"/>
        <pc:sldMkLst>
          <pc:docMk/>
          <pc:sldMk cId="1537860103" sldId="289"/>
        </pc:sldMkLst>
        <pc:spChg chg="mod">
          <ac:chgData name="권철현" userId="S::20173041@student.changwon.ac.kr::b371c038-3bc4-42bc-80e3-82dab3c15345" providerId="AD" clId="Web-{9BDF81A5-3480-0125-AB06-ED8167A3E9A0}" dt="2022-01-20T07:07:38.635" v="413" actId="20577"/>
          <ac:spMkLst>
            <pc:docMk/>
            <pc:sldMk cId="1537860103" sldId="289"/>
            <ac:spMk id="3" creationId="{EFF64CD6-D5EB-4719-88CB-103B9C22C93D}"/>
          </ac:spMkLst>
        </pc:spChg>
        <pc:picChg chg="del">
          <ac:chgData name="권철현" userId="S::20173041@student.changwon.ac.kr::b371c038-3bc4-42bc-80e3-82dab3c15345" providerId="AD" clId="Web-{9BDF81A5-3480-0125-AB06-ED8167A3E9A0}" dt="2022-01-20T07:07:17.697" v="391"/>
          <ac:picMkLst>
            <pc:docMk/>
            <pc:sldMk cId="1537860103" sldId="289"/>
            <ac:picMk id="9" creationId="{97632BA6-979B-428C-91EA-6FBB626F7D1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TF Lite </a:t>
            </a:r>
            <a:r>
              <a:rPr lang="ko-KR" altLang="en-US"/>
              <a:t>성능 분석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TF model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  <c:pt idx="3">
                  <c:v>Test 04</c:v>
                </c:pt>
                <c:pt idx="4">
                  <c:v>Test 05</c:v>
                </c:pt>
                <c:pt idx="5">
                  <c:v>Test 06</c:v>
                </c:pt>
                <c:pt idx="6">
                  <c:v>Test 07</c:v>
                </c:pt>
                <c:pt idx="7">
                  <c:v>Test 08</c:v>
                </c:pt>
                <c:pt idx="8">
                  <c:v>Test 09</c:v>
                </c:pt>
                <c:pt idx="9">
                  <c:v>Test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0.99219999999999997</c:v>
                </c:pt>
                <c:pt idx="1">
                  <c:v>0.99160000000000004</c:v>
                </c:pt>
                <c:pt idx="2">
                  <c:v>0.99260000000000004</c:v>
                </c:pt>
                <c:pt idx="3">
                  <c:v>0.99209999999999998</c:v>
                </c:pt>
                <c:pt idx="4">
                  <c:v>0.99160000000000004</c:v>
                </c:pt>
                <c:pt idx="5">
                  <c:v>0.99139999999999995</c:v>
                </c:pt>
                <c:pt idx="6">
                  <c:v>0.99199999999999999</c:v>
                </c:pt>
                <c:pt idx="7">
                  <c:v>0.99209999999999998</c:v>
                </c:pt>
                <c:pt idx="8">
                  <c:v>0.99139999999999995</c:v>
                </c:pt>
                <c:pt idx="9">
                  <c:v>0.99150000000000005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E5-4271-89DC-A3DD47AC4D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TF Lite model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  <c:pt idx="3">
                  <c:v>Test 04</c:v>
                </c:pt>
                <c:pt idx="4">
                  <c:v>Test 05</c:v>
                </c:pt>
                <c:pt idx="5">
                  <c:v>Test 06</c:v>
                </c:pt>
                <c:pt idx="6">
                  <c:v>Test 07</c:v>
                </c:pt>
                <c:pt idx="7">
                  <c:v>Test 08</c:v>
                </c:pt>
                <c:pt idx="8">
                  <c:v>Test 09</c:v>
                </c:pt>
                <c:pt idx="9">
                  <c:v>Test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0.98899999999999999</c:v>
                </c:pt>
                <c:pt idx="1">
                  <c:v>0.99</c:v>
                </c:pt>
                <c:pt idx="2">
                  <c:v>0.98750000000000004</c:v>
                </c:pt>
                <c:pt idx="3">
                  <c:v>0.98860000000000003</c:v>
                </c:pt>
                <c:pt idx="4">
                  <c:v>0.98970000000000002</c:v>
                </c:pt>
                <c:pt idx="5">
                  <c:v>0.98709999999999998</c:v>
                </c:pt>
                <c:pt idx="6">
                  <c:v>0.9889</c:v>
                </c:pt>
                <c:pt idx="7">
                  <c:v>0.98880000000000001</c:v>
                </c:pt>
                <c:pt idx="8">
                  <c:v>0.98880000000000001</c:v>
                </c:pt>
                <c:pt idx="9">
                  <c:v>0.99009999999999998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E5-4271-89DC-A3DD47AC4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7030320"/>
        <c:axId val="1357036144"/>
      </c:lineChart>
      <c:catAx>
        <c:axId val="135703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036144"/>
        <c:crosses val="autoZero"/>
        <c:auto val="1"/>
        <c:lblAlgn val="ctr"/>
        <c:lblOffset val="100"/>
        <c:noMultiLvlLbl val="0"/>
      </c:catAx>
      <c:valAx>
        <c:axId val="135703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03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7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20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13853" y="651996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 sz="2000"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nsorflow/examples/tree/master/lite/examples/model_personaliz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On-Device Training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Changwon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3C7CC-B675-4753-9279-8B87B1A5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TF </a:t>
            </a:r>
            <a:r>
              <a:rPr lang="ko-KR" altLang="en-US" err="1">
                <a:ea typeface="맑은 고딕"/>
              </a:rPr>
              <a:t>Lite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Example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Program</a:t>
            </a:r>
            <a:endParaRPr lang="ko-KR" altLang="en-US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E1FC4-3290-4555-92B0-CCA42912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TF </a:t>
            </a:r>
            <a:r>
              <a:rPr lang="ko-KR" altLang="en-US" err="1">
                <a:ea typeface="맑은 고딕"/>
              </a:rPr>
              <a:t>Lite</a:t>
            </a:r>
            <a:r>
              <a:rPr lang="ko-KR" altLang="en-US">
                <a:ea typeface="맑은 고딕"/>
              </a:rPr>
              <a:t> 에서 제공하는 예제 프로그램의 모델 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F2BF9-8691-4587-9FA0-9BE6A5D2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7A51A6-6BB0-4EE4-AC3B-58120A6E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1AF5AAC-305A-462B-9778-CA17C0E24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77" y="2254418"/>
            <a:ext cx="6079524" cy="16915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3D09503-ACB6-4674-A7F1-2CA72F97517D}"/>
              </a:ext>
            </a:extLst>
          </p:cNvPr>
          <p:cNvSpPr/>
          <p:nvPr/>
        </p:nvSpPr>
        <p:spPr>
          <a:xfrm>
            <a:off x="4216503" y="2598522"/>
            <a:ext cx="1132702" cy="278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910EEB-4BC1-4B07-B017-5A0374516703}"/>
              </a:ext>
            </a:extLst>
          </p:cNvPr>
          <p:cNvSpPr/>
          <p:nvPr/>
        </p:nvSpPr>
        <p:spPr>
          <a:xfrm>
            <a:off x="1200700" y="3671761"/>
            <a:ext cx="1991293" cy="267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06DD6FB8-F84B-416D-A650-3ED602341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780" y="480811"/>
            <a:ext cx="3356384" cy="59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83E43-441A-4CAB-9B42-23E94B6D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Contents</a:t>
            </a:r>
            <a:endParaRPr lang="ko-KR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BC60C-77C1-4385-BA7D-A25E0086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rgbClr val="B8B8B8"/>
                </a:solidFill>
                <a:ea typeface="맑은 고딕"/>
              </a:rPr>
              <a:t>기존 실험 오류 및 변경사항</a:t>
            </a:r>
            <a:endParaRPr lang="ko-KR" altLang="en-US" dirty="0">
              <a:solidFill>
                <a:srgbClr val="B8B8B8"/>
              </a:solidFill>
              <a:ea typeface="맑은 고딕" panose="020B0503020000020004" pitchFamily="34" charset="-127"/>
            </a:endParaRPr>
          </a:p>
          <a:p>
            <a:r>
              <a:rPr lang="ko-KR" dirty="0" err="1">
                <a:solidFill>
                  <a:srgbClr val="B8B8B8"/>
                </a:solidFill>
                <a:ea typeface="+mn-lt"/>
                <a:cs typeface="+mn-lt"/>
              </a:rPr>
              <a:t>On-Device</a:t>
            </a:r>
            <a:r>
              <a:rPr lang="ko-KR" dirty="0">
                <a:solidFill>
                  <a:srgbClr val="B8B8B8"/>
                </a:solidFill>
                <a:ea typeface="+mn-lt"/>
                <a:cs typeface="+mn-lt"/>
              </a:rPr>
              <a:t> 학습</a:t>
            </a:r>
            <a:endParaRPr lang="ko-KR" altLang="en-US" dirty="0">
              <a:solidFill>
                <a:srgbClr val="B8B8B8"/>
              </a:solidFill>
              <a:ea typeface="+mn-lt"/>
              <a:cs typeface="+mn-lt"/>
            </a:endParaRPr>
          </a:p>
          <a:p>
            <a:r>
              <a:rPr lang="ko-KR" altLang="en-US" dirty="0">
                <a:solidFill>
                  <a:srgbClr val="B8B8B8"/>
                </a:solidFill>
                <a:ea typeface="맑은 고딕"/>
              </a:rPr>
              <a:t>전이학습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소스코드 분석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ea typeface="맑은 고딕"/>
              </a:rPr>
              <a:t>소스코드 수정 </a:t>
            </a:r>
          </a:p>
          <a:p>
            <a:endParaRPr lang="ko-KR" altLang="en-US" dirty="0">
              <a:solidFill>
                <a:srgbClr val="B8B8B8"/>
              </a:solidFill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36E6A-855E-4512-A92A-DCF2AC9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B90F8-6D44-4A78-8C2E-5C6E628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21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92D2D-44C8-4445-ADC3-80D84FDD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66B49-20D1-4EF2-BD37-A4B1FBEB2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TF Lite </a:t>
            </a:r>
            <a:r>
              <a:rPr lang="ko-KR" altLang="en-US" dirty="0"/>
              <a:t>예제 앱 </a:t>
            </a:r>
            <a:r>
              <a:rPr lang="en-US" altLang="ko-KR" dirty="0"/>
              <a:t>: On-device training</a:t>
            </a:r>
          </a:p>
          <a:p>
            <a:pPr lvl="1"/>
            <a:r>
              <a:rPr lang="en-US" altLang="ko-KR" dirty="0">
                <a:hlinkClick r:id="rId2"/>
              </a:rPr>
              <a:t>https://github.com/tensorflow/examples/tree/master/lite/examples/model_personalization</a:t>
            </a:r>
            <a:endParaRPr lang="en-US" altLang="ko-KR" dirty="0"/>
          </a:p>
          <a:p>
            <a:r>
              <a:rPr lang="ko-KR" altLang="en-US" dirty="0"/>
              <a:t>모델에 샘플 데이터 추가 과정을 중점으로 분석 </a:t>
            </a: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5F5ED-0F62-4DCA-B00E-5265EB1C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5FE34B-2DB6-4C0F-8A9F-07E11484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9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 </a:t>
            </a:r>
            <a:r>
              <a:rPr lang="en-US" altLang="ko-KR" dirty="0">
                <a:ea typeface="맑은 고딕"/>
              </a:rPr>
              <a:t>– TF Lite </a:t>
            </a:r>
            <a:r>
              <a:rPr lang="ko-KR" altLang="en-US" dirty="0">
                <a:ea typeface="맑은 고딕"/>
              </a:rPr>
              <a:t>모델 불러오기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CameraFragment.java</a:t>
            </a:r>
          </a:p>
          <a:p>
            <a:pPr lvl="1"/>
            <a:r>
              <a:rPr lang="en-US" altLang="ko-KR" dirty="0" err="1"/>
              <a:t>OnCreate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 err="1"/>
              <a:t>ModelWrapper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91172F-89F3-4DA6-998B-901AC1556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86" y="2741901"/>
            <a:ext cx="9791700" cy="20669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31691F8-9E87-4AD1-8F4F-80DCE0CE6D79}"/>
              </a:ext>
            </a:extLst>
          </p:cNvPr>
          <p:cNvSpPr/>
          <p:nvPr/>
        </p:nvSpPr>
        <p:spPr>
          <a:xfrm>
            <a:off x="881980" y="3775363"/>
            <a:ext cx="5597237" cy="237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229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r>
              <a:rPr lang="en-US" altLang="ko-KR" dirty="0">
                <a:ea typeface="맑은 고딕"/>
              </a:rPr>
              <a:t> – TF Lite </a:t>
            </a:r>
            <a:r>
              <a:rPr lang="ko-KR" altLang="en-US" dirty="0">
                <a:ea typeface="맑은 고딕"/>
              </a:rPr>
              <a:t>모델 불러오기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TransLearningModelWrapper.java</a:t>
            </a:r>
          </a:p>
          <a:p>
            <a:pPr lvl="1"/>
            <a:r>
              <a:rPr lang="en-US" altLang="ko-KR" dirty="0" err="1"/>
              <a:t>ModelWrapper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Model </a:t>
            </a:r>
            <a:r>
              <a:rPr lang="ko-KR" altLang="en-US" dirty="0"/>
              <a:t>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591F39-0DB4-4FD1-9E6A-5912F61D8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86" b="6626"/>
          <a:stretch/>
        </p:blipFill>
        <p:spPr>
          <a:xfrm>
            <a:off x="1021365" y="2757342"/>
            <a:ext cx="9757720" cy="37361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A79D4C5-455A-490A-B8EB-49356BF48B86}"/>
              </a:ext>
            </a:extLst>
          </p:cNvPr>
          <p:cNvSpPr/>
          <p:nvPr/>
        </p:nvSpPr>
        <p:spPr>
          <a:xfrm>
            <a:off x="1480229" y="3193120"/>
            <a:ext cx="7297734" cy="487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1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r>
              <a:rPr lang="en-US" altLang="ko-KR" dirty="0">
                <a:ea typeface="맑은 고딕"/>
              </a:rPr>
              <a:t> – TF Lite </a:t>
            </a:r>
            <a:r>
              <a:rPr lang="ko-KR" altLang="en-US" dirty="0">
                <a:ea typeface="맑은 고딕"/>
              </a:rPr>
              <a:t>모델 불러오기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TransferLearningModel.java</a:t>
            </a:r>
          </a:p>
          <a:p>
            <a:pPr lvl="1"/>
            <a:r>
              <a:rPr lang="en-US" altLang="ko-KR" dirty="0" err="1"/>
              <a:t>ModelLoader</a:t>
            </a:r>
            <a:r>
              <a:rPr lang="ko-KR" altLang="en-US" dirty="0"/>
              <a:t>를 통해 </a:t>
            </a:r>
            <a:r>
              <a:rPr lang="en-US" altLang="ko-KR" dirty="0" err="1"/>
              <a:t>tflite</a:t>
            </a:r>
            <a:r>
              <a:rPr lang="en-US" altLang="ko-KR" dirty="0"/>
              <a:t> </a:t>
            </a:r>
            <a:r>
              <a:rPr lang="ko-KR" altLang="en-US" dirty="0"/>
              <a:t>모델 읽기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DC36F9-7B88-4684-9337-1928C203D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732"/>
          <a:stretch/>
        </p:blipFill>
        <p:spPr>
          <a:xfrm>
            <a:off x="1170127" y="3051510"/>
            <a:ext cx="9148738" cy="30722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D1F098B-847F-4F4A-86E2-60EB90F266EC}"/>
              </a:ext>
            </a:extLst>
          </p:cNvPr>
          <p:cNvSpPr/>
          <p:nvPr/>
        </p:nvSpPr>
        <p:spPr>
          <a:xfrm>
            <a:off x="1448363" y="3409127"/>
            <a:ext cx="5862126" cy="634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15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7BEB6-068A-4BAD-8249-8D987A4F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분석 </a:t>
            </a:r>
            <a:r>
              <a:rPr lang="en-US" altLang="ko-KR" dirty="0"/>
              <a:t>– </a:t>
            </a:r>
            <a:r>
              <a:rPr lang="ko-KR" altLang="en-US" dirty="0"/>
              <a:t>샘플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3A47A-7BB4-498D-86C9-FCFA2242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CameraFragment.java </a:t>
            </a:r>
          </a:p>
          <a:p>
            <a:r>
              <a:rPr lang="ko-KR" altLang="en-US" dirty="0"/>
              <a:t>샘플을 추가하는 버튼을 눌렀을 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09CAB-2ADF-4D5C-BB7A-3E414A3D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80FF07-B61E-4378-A28B-E7D534E7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6D5C0D-BC84-4974-9241-1ED744124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870"/>
          <a:stretch/>
        </p:blipFill>
        <p:spPr>
          <a:xfrm>
            <a:off x="526540" y="2942276"/>
            <a:ext cx="7708601" cy="13525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02A5BA-AA4C-46E2-845B-EAA57DD9F8C8}"/>
              </a:ext>
            </a:extLst>
          </p:cNvPr>
          <p:cNvSpPr/>
          <p:nvPr/>
        </p:nvSpPr>
        <p:spPr>
          <a:xfrm>
            <a:off x="5656219" y="3429000"/>
            <a:ext cx="2460843" cy="248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091C26-5637-454F-9D38-5649CEFD2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706" y="616250"/>
            <a:ext cx="2843772" cy="577180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F2A62C-6F55-4FD1-A82F-338B36DDEB43}"/>
              </a:ext>
            </a:extLst>
          </p:cNvPr>
          <p:cNvSpPr/>
          <p:nvPr/>
        </p:nvSpPr>
        <p:spPr>
          <a:xfrm>
            <a:off x="8884707" y="5646408"/>
            <a:ext cx="674930" cy="736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4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7BEB6-068A-4BAD-8249-8D987A4F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분석</a:t>
            </a:r>
            <a:r>
              <a:rPr lang="en-US" altLang="ko-KR" dirty="0"/>
              <a:t> – </a:t>
            </a:r>
            <a:r>
              <a:rPr lang="ko-KR" altLang="en-US" dirty="0"/>
              <a:t>샘플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3A47A-7BB4-498D-86C9-FCFA2242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CameraFragment.java</a:t>
            </a:r>
          </a:p>
          <a:p>
            <a:pPr lvl="1"/>
            <a:r>
              <a:rPr lang="en-US" altLang="ko-KR" dirty="0" err="1"/>
              <a:t>ConcurrentLinkedQueue</a:t>
            </a:r>
            <a:r>
              <a:rPr lang="en-US" altLang="ko-KR" dirty="0"/>
              <a:t>&lt;String&gt;</a:t>
            </a:r>
            <a:r>
              <a:rPr lang="ko-KR" altLang="en-US" dirty="0"/>
              <a:t>에 클래스 이름을 추가</a:t>
            </a:r>
            <a:endParaRPr lang="en-US" altLang="ko-KR" dirty="0"/>
          </a:p>
          <a:p>
            <a:pPr lvl="1"/>
            <a:r>
              <a:rPr lang="ko-KR" altLang="en-US" dirty="0"/>
              <a:t>클래스 이름은 버튼에 따라 </a:t>
            </a:r>
            <a:r>
              <a:rPr lang="en-US" altLang="ko-KR" dirty="0"/>
              <a:t>1, 2, 3, 4 </a:t>
            </a:r>
            <a:r>
              <a:rPr lang="ko-KR" altLang="en-US" dirty="0"/>
              <a:t>중 하나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09CAB-2ADF-4D5C-BB7A-3E414A3D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80FF07-B61E-4378-A28B-E7D534E7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636FF7-CD7D-4289-8E4C-3F04D084C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662"/>
          <a:stretch/>
        </p:blipFill>
        <p:spPr>
          <a:xfrm>
            <a:off x="303422" y="4548293"/>
            <a:ext cx="6596062" cy="1419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4D8422-6F87-4079-86C2-C923CEEDE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846" y="3259448"/>
            <a:ext cx="5104093" cy="283365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1909E6-29FF-49A4-8E14-643DE18E52DC}"/>
              </a:ext>
            </a:extLst>
          </p:cNvPr>
          <p:cNvSpPr/>
          <p:nvPr/>
        </p:nvSpPr>
        <p:spPr>
          <a:xfrm>
            <a:off x="834837" y="5380892"/>
            <a:ext cx="3221774" cy="2551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7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r>
              <a:rPr lang="en-US" altLang="ko-KR" dirty="0"/>
              <a:t> – </a:t>
            </a:r>
            <a:r>
              <a:rPr lang="ko-KR" altLang="en-US" dirty="0"/>
              <a:t>샘플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ImageAnalysis.Analyzer</a:t>
            </a:r>
            <a:endParaRPr lang="en-US" altLang="ko-KR" dirty="0"/>
          </a:p>
          <a:p>
            <a:pPr lvl="1"/>
            <a:r>
              <a:rPr lang="en-US" altLang="ko-KR" dirty="0" err="1"/>
              <a:t>ConcurrentLinkedQueue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poll() </a:t>
            </a:r>
            <a:r>
              <a:rPr lang="ko-KR" altLang="en-US" dirty="0"/>
              <a:t>호출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9B746EB-F869-45AB-BD5A-2963DEA7B01D}"/>
              </a:ext>
            </a:extLst>
          </p:cNvPr>
          <p:cNvGrpSpPr/>
          <p:nvPr/>
        </p:nvGrpSpPr>
        <p:grpSpPr>
          <a:xfrm>
            <a:off x="2228642" y="2838891"/>
            <a:ext cx="6943067" cy="3495406"/>
            <a:chOff x="2633195" y="2369497"/>
            <a:chExt cx="8089392" cy="401298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BDA4BB2-7ABC-42BA-8A8E-2AAB7CA45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4266"/>
            <a:stretch/>
          </p:blipFill>
          <p:spPr>
            <a:xfrm>
              <a:off x="2633195" y="2369497"/>
              <a:ext cx="8089392" cy="401298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C48D58-5CFB-4305-8208-A7020F8E47DB}"/>
                </a:ext>
              </a:extLst>
            </p:cNvPr>
            <p:cNvSpPr/>
            <p:nvPr/>
          </p:nvSpPr>
          <p:spPr>
            <a:xfrm>
              <a:off x="3068191" y="4510613"/>
              <a:ext cx="3221774" cy="2551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09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r>
              <a:rPr lang="en-US" altLang="ko-KR" dirty="0"/>
              <a:t> – </a:t>
            </a:r>
            <a:r>
              <a:rPr lang="ko-KR" altLang="en-US" dirty="0"/>
              <a:t>샘플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ImageAnalysis.Analyzer</a:t>
            </a:r>
            <a:endParaRPr lang="en-US" altLang="ko-KR" dirty="0"/>
          </a:p>
          <a:p>
            <a:pPr lvl="1"/>
            <a:r>
              <a:rPr lang="en-US" altLang="ko-KR" dirty="0"/>
              <a:t>Queue </a:t>
            </a:r>
            <a:r>
              <a:rPr lang="ko-KR" altLang="en-US" dirty="0"/>
              <a:t>에서 꺼낸 클래스</a:t>
            </a:r>
            <a:r>
              <a:rPr lang="en-US" altLang="ko-KR" dirty="0"/>
              <a:t> </a:t>
            </a:r>
            <a:r>
              <a:rPr lang="ko-KR" altLang="en-US" dirty="0"/>
              <a:t>이름과 이미지를 통해 샘플을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9B746EB-F869-45AB-BD5A-2963DEA7B01D}"/>
              </a:ext>
            </a:extLst>
          </p:cNvPr>
          <p:cNvGrpSpPr/>
          <p:nvPr/>
        </p:nvGrpSpPr>
        <p:grpSpPr>
          <a:xfrm>
            <a:off x="309492" y="2838891"/>
            <a:ext cx="6943067" cy="3495406"/>
            <a:chOff x="2633195" y="2369497"/>
            <a:chExt cx="8089392" cy="401298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BDA4BB2-7ABC-42BA-8A8E-2AAB7CA45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4266"/>
            <a:stretch/>
          </p:blipFill>
          <p:spPr>
            <a:xfrm>
              <a:off x="2633195" y="2369497"/>
              <a:ext cx="8089392" cy="401298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C48D58-5CFB-4305-8208-A7020F8E47DB}"/>
                </a:ext>
              </a:extLst>
            </p:cNvPr>
            <p:cNvSpPr/>
            <p:nvPr/>
          </p:nvSpPr>
          <p:spPr>
            <a:xfrm>
              <a:off x="3232708" y="5242291"/>
              <a:ext cx="3460841" cy="2430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3D1729-A43F-412B-A474-39EC8B5C24A4}"/>
              </a:ext>
            </a:extLst>
          </p:cNvPr>
          <p:cNvSpPr/>
          <p:nvPr/>
        </p:nvSpPr>
        <p:spPr>
          <a:xfrm>
            <a:off x="682733" y="3608409"/>
            <a:ext cx="4763193" cy="3761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82525AF1-B9A2-4958-AFDC-B34017079DB9}"/>
              </a:ext>
            </a:extLst>
          </p:cNvPr>
          <p:cNvSpPr/>
          <p:nvPr/>
        </p:nvSpPr>
        <p:spPr>
          <a:xfrm>
            <a:off x="9125454" y="4443836"/>
            <a:ext cx="2793076" cy="1080655"/>
          </a:xfrm>
          <a:prstGeom prst="parallelogram">
            <a:avLst>
              <a:gd name="adj" fmla="val 47051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DBF983AE-3065-4256-AD52-855567FC04A2}"/>
              </a:ext>
            </a:extLst>
          </p:cNvPr>
          <p:cNvSpPr/>
          <p:nvPr/>
        </p:nvSpPr>
        <p:spPr>
          <a:xfrm>
            <a:off x="9125454" y="3903508"/>
            <a:ext cx="2793076" cy="1080655"/>
          </a:xfrm>
          <a:prstGeom prst="parallelogram">
            <a:avLst>
              <a:gd name="adj" fmla="val 4705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455B1096-D091-4DE7-A506-BBE21B699EFF}"/>
              </a:ext>
            </a:extLst>
          </p:cNvPr>
          <p:cNvSpPr/>
          <p:nvPr/>
        </p:nvSpPr>
        <p:spPr>
          <a:xfrm>
            <a:off x="9125454" y="3329353"/>
            <a:ext cx="2793076" cy="1080655"/>
          </a:xfrm>
          <a:prstGeom prst="parallelogram">
            <a:avLst>
              <a:gd name="adj" fmla="val 4705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4010D4-2922-4914-9422-0C0229111ADB}"/>
              </a:ext>
            </a:extLst>
          </p:cNvPr>
          <p:cNvCxnSpPr>
            <a:cxnSpLocks/>
          </p:cNvCxnSpPr>
          <p:nvPr/>
        </p:nvCxnSpPr>
        <p:spPr>
          <a:xfrm flipV="1">
            <a:off x="8444051" y="3607546"/>
            <a:ext cx="950180" cy="208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371C84D-FCCC-48B8-86BC-B347D9A7BF66}"/>
              </a:ext>
            </a:extLst>
          </p:cNvPr>
          <p:cNvCxnSpPr>
            <a:cxnSpLocks/>
          </p:cNvCxnSpPr>
          <p:nvPr/>
        </p:nvCxnSpPr>
        <p:spPr>
          <a:xfrm>
            <a:off x="8444051" y="5683724"/>
            <a:ext cx="326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AB8ED4C-A45B-4804-920C-DBA0BD319473}"/>
              </a:ext>
            </a:extLst>
          </p:cNvPr>
          <p:cNvCxnSpPr>
            <a:cxnSpLocks/>
          </p:cNvCxnSpPr>
          <p:nvPr/>
        </p:nvCxnSpPr>
        <p:spPr>
          <a:xfrm flipV="1">
            <a:off x="8444051" y="3556572"/>
            <a:ext cx="0" cy="212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5AC922-3D2B-4A04-A4DC-4450EC6150FF}"/>
              </a:ext>
            </a:extLst>
          </p:cNvPr>
          <p:cNvSpPr txBox="1"/>
          <p:nvPr/>
        </p:nvSpPr>
        <p:spPr>
          <a:xfrm>
            <a:off x="10340498" y="5703840"/>
            <a:ext cx="117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 </a:t>
            </a:r>
            <a:r>
              <a:rPr lang="ko-KR" altLang="en-US" dirty="0"/>
              <a:t>좌표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B919E2-A18D-4236-9AA4-827113892EA2}"/>
              </a:ext>
            </a:extLst>
          </p:cNvPr>
          <p:cNvSpPr txBox="1"/>
          <p:nvPr/>
        </p:nvSpPr>
        <p:spPr>
          <a:xfrm>
            <a:off x="8779635" y="3187240"/>
            <a:ext cx="117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 </a:t>
            </a:r>
            <a:r>
              <a:rPr lang="ko-KR" altLang="en-US" dirty="0"/>
              <a:t>좌표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87141-ADB0-4541-B4A7-4606116A0E06}"/>
              </a:ext>
            </a:extLst>
          </p:cNvPr>
          <p:cNvSpPr txBox="1"/>
          <p:nvPr/>
        </p:nvSpPr>
        <p:spPr>
          <a:xfrm>
            <a:off x="7608927" y="4006739"/>
            <a:ext cx="117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R, G,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54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83E43-441A-4CAB-9B42-23E94B6D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Contents</a:t>
            </a:r>
            <a:endParaRPr lang="ko-KR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BC60C-77C1-4385-BA7D-A25E0086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기존 실험 오류 및 변경사항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dirty="0" err="1">
                <a:solidFill>
                  <a:srgbClr val="B8B8B8"/>
                </a:solidFill>
                <a:ea typeface="+mn-lt"/>
                <a:cs typeface="+mn-lt"/>
              </a:rPr>
              <a:t>On-Device</a:t>
            </a:r>
            <a:r>
              <a:rPr lang="ko-KR" dirty="0">
                <a:solidFill>
                  <a:srgbClr val="B8B8B8"/>
                </a:solidFill>
                <a:ea typeface="+mn-lt"/>
                <a:cs typeface="+mn-lt"/>
              </a:rPr>
              <a:t> 학습</a:t>
            </a:r>
            <a:endParaRPr lang="ko-KR" altLang="en-US" dirty="0">
              <a:solidFill>
                <a:srgbClr val="B8B8B8"/>
              </a:solidFill>
              <a:ea typeface="맑은 고딕"/>
            </a:endParaRPr>
          </a:p>
          <a:p>
            <a:r>
              <a:rPr lang="ko-KR" altLang="en-US" dirty="0">
                <a:solidFill>
                  <a:srgbClr val="B8B8B8"/>
                </a:solidFill>
                <a:ea typeface="맑은 고딕"/>
              </a:rPr>
              <a:t>전이학습</a:t>
            </a:r>
            <a:endParaRPr lang="ko-KR" dirty="0"/>
          </a:p>
          <a:p>
            <a:r>
              <a:rPr lang="ko-KR" altLang="en-US" dirty="0">
                <a:solidFill>
                  <a:srgbClr val="B8B8B8"/>
                </a:solidFill>
                <a:ea typeface="맑은 고딕"/>
              </a:rPr>
              <a:t>소스코드 분석 </a:t>
            </a:r>
            <a:endParaRPr lang="en-US" altLang="ko-KR" dirty="0">
              <a:solidFill>
                <a:srgbClr val="B8B8B8"/>
              </a:solidFill>
              <a:ea typeface="맑은 고딕"/>
            </a:endParaRPr>
          </a:p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ea typeface="맑은 고딕"/>
              </a:rPr>
              <a:t>소스코드 수정 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B8B8B8"/>
                </a:solidFill>
                <a:ea typeface="맑은 고딕"/>
              </a:rPr>
              <a:t> </a:t>
            </a:r>
          </a:p>
          <a:p>
            <a:endParaRPr lang="ko-KR" altLang="en-US" dirty="0">
              <a:solidFill>
                <a:srgbClr val="B8B8B8"/>
              </a:solidFill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36E6A-855E-4512-A92A-DCF2AC9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B90F8-6D44-4A78-8C2E-5C6E628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51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D08B8-37DA-4C59-AD71-093F3128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분석 </a:t>
            </a:r>
            <a:r>
              <a:rPr lang="en-US" altLang="ko-KR" dirty="0"/>
              <a:t>– </a:t>
            </a:r>
            <a:r>
              <a:rPr lang="ko-KR" altLang="en-US" dirty="0"/>
              <a:t>샘플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6E159-5DA4-4721-B48F-8A3406914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TransferLearningModelWrapper.java</a:t>
            </a:r>
          </a:p>
          <a:p>
            <a:pPr lvl="1"/>
            <a:r>
              <a:rPr lang="en-US" altLang="ko-KR" dirty="0" err="1"/>
              <a:t>modelwrapper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 err="1"/>
              <a:t>addSample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en-US" altLang="ko-KR" dirty="0"/>
              <a:t>Future&lt;&gt;</a:t>
            </a:r>
            <a:r>
              <a:rPr lang="ko-KR" altLang="en-US" dirty="0"/>
              <a:t>는 비동기식으로 동작하며</a:t>
            </a:r>
            <a:r>
              <a:rPr lang="en-US" altLang="ko-KR" dirty="0"/>
              <a:t>, get()</a:t>
            </a:r>
            <a:r>
              <a:rPr lang="ko-KR" altLang="en-US" dirty="0"/>
              <a:t> 을 통해 연산 완료 후의 결과를 가져올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D2A04-0247-430E-A531-AF808AF8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0BC582-DCD8-43EC-9A60-6D5816AE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3E7A83-DE3D-498B-9973-F329EB69B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73" y="4741586"/>
            <a:ext cx="7967290" cy="14262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059F54-6210-4B0E-8063-BFB2114C1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73" y="3437143"/>
            <a:ext cx="6912161" cy="114521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1B0AD9-2A19-485C-BA49-05C8320FE516}"/>
              </a:ext>
            </a:extLst>
          </p:cNvPr>
          <p:cNvSpPr/>
          <p:nvPr/>
        </p:nvSpPr>
        <p:spPr>
          <a:xfrm>
            <a:off x="6645730" y="3876745"/>
            <a:ext cx="852350" cy="362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F1C131-2420-4C6B-B34D-492CBF48331E}"/>
              </a:ext>
            </a:extLst>
          </p:cNvPr>
          <p:cNvSpPr/>
          <p:nvPr/>
        </p:nvSpPr>
        <p:spPr>
          <a:xfrm>
            <a:off x="1719054" y="5519652"/>
            <a:ext cx="4033353" cy="343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62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CFFF0-9FE9-4FF8-8490-5D1D4A02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분석 </a:t>
            </a:r>
            <a:r>
              <a:rPr lang="en-US" altLang="ko-KR" dirty="0"/>
              <a:t>– </a:t>
            </a:r>
            <a:r>
              <a:rPr lang="ko-KR" altLang="en-US" dirty="0"/>
              <a:t>샘플 추가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A8221-07CE-4772-A4DB-5C73F98A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0E187B-42C4-4147-9170-CBA2F688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E829692-956A-494D-8AD2-3BB3F500D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251" y="1317875"/>
            <a:ext cx="7709465" cy="51847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80A171-FC7B-47F6-8768-83DD387A261B}"/>
              </a:ext>
            </a:extLst>
          </p:cNvPr>
          <p:cNvSpPr/>
          <p:nvPr/>
        </p:nvSpPr>
        <p:spPr>
          <a:xfrm>
            <a:off x="2195650" y="3956857"/>
            <a:ext cx="7071066" cy="2050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7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CFFF0-9FE9-4FF8-8490-5D1D4A02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분석 </a:t>
            </a:r>
            <a:r>
              <a:rPr lang="en-US" altLang="ko-KR" dirty="0"/>
              <a:t>– </a:t>
            </a:r>
            <a:r>
              <a:rPr lang="ko-KR" altLang="en-US" dirty="0"/>
              <a:t>샘플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3A9B3-F04A-492D-ABCC-DE77D2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LiteMultipleSignatureModel.java </a:t>
            </a:r>
          </a:p>
          <a:p>
            <a:pPr lvl="1"/>
            <a:r>
              <a:rPr lang="ko-KR" altLang="en-US" dirty="0"/>
              <a:t>이미지를 분석해서 </a:t>
            </a:r>
            <a:r>
              <a:rPr lang="en-US" altLang="ko-KR" dirty="0"/>
              <a:t>bottleneck</a:t>
            </a:r>
            <a:r>
              <a:rPr lang="ko-KR" altLang="en-US" dirty="0"/>
              <a:t>을 추출</a:t>
            </a:r>
            <a:r>
              <a:rPr lang="en-US" altLang="ko-KR" dirty="0"/>
              <a:t>, 1</a:t>
            </a:r>
            <a:r>
              <a:rPr lang="ko-KR" altLang="en-US" dirty="0"/>
              <a:t>차원 배열로 변경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A8221-07CE-4772-A4DB-5C73F98A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0E187B-42C4-4147-9170-CBA2F688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1893E5-6E30-4C13-B388-C34EC6466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47" b="9043"/>
          <a:stretch/>
        </p:blipFill>
        <p:spPr>
          <a:xfrm>
            <a:off x="583278" y="2726227"/>
            <a:ext cx="9390530" cy="257729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A96310-A660-45A4-923F-EA3A2D970741}"/>
              </a:ext>
            </a:extLst>
          </p:cNvPr>
          <p:cNvSpPr/>
          <p:nvPr/>
        </p:nvSpPr>
        <p:spPr>
          <a:xfrm>
            <a:off x="1596043" y="3276926"/>
            <a:ext cx="8305721" cy="288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18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61CA3-B093-4BCD-8FDE-37352F80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분석 </a:t>
            </a:r>
            <a:r>
              <a:rPr lang="en-US" altLang="ko-KR" dirty="0"/>
              <a:t>– </a:t>
            </a:r>
            <a:r>
              <a:rPr lang="ko-KR" altLang="en-US" dirty="0"/>
              <a:t>샘플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B2E3C-3709-489F-BF1A-6CB449C0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TransferLearningModel.java</a:t>
            </a:r>
          </a:p>
          <a:p>
            <a:pPr lvl="1"/>
            <a:r>
              <a:rPr lang="en-US" altLang="ko-KR" dirty="0" err="1"/>
              <a:t>Interpreter.runSignature</a:t>
            </a:r>
            <a:r>
              <a:rPr lang="en-US" altLang="ko-KR" dirty="0"/>
              <a:t> </a:t>
            </a:r>
            <a:r>
              <a:rPr lang="ko-KR" altLang="en-US" dirty="0"/>
              <a:t>을 통해 </a:t>
            </a:r>
            <a:r>
              <a:rPr lang="en-US" altLang="ko-KR" dirty="0" err="1"/>
              <a:t>model.tflite</a:t>
            </a:r>
            <a:r>
              <a:rPr lang="ko-KR" altLang="en-US" dirty="0"/>
              <a:t>의 </a:t>
            </a:r>
            <a:r>
              <a:rPr lang="en-US" altLang="ko-KR" dirty="0"/>
              <a:t>load </a:t>
            </a:r>
            <a:r>
              <a:rPr lang="ko-KR" altLang="en-US" dirty="0"/>
              <a:t>함수 실행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E880D-E23C-440A-8325-9DE2AD6C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98E528-75AA-458C-A4E4-78320681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79435B-AAFB-460D-ADD3-185A7E5FB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69" y="2786150"/>
            <a:ext cx="11405061" cy="27879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1BE671F-39C6-491E-958F-CA33C695BBA5}"/>
              </a:ext>
            </a:extLst>
          </p:cNvPr>
          <p:cNvSpPr/>
          <p:nvPr/>
        </p:nvSpPr>
        <p:spPr>
          <a:xfrm>
            <a:off x="609600" y="4473235"/>
            <a:ext cx="6993775" cy="310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72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ABF71-FC86-4F80-B722-C053B00C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분석 </a:t>
            </a:r>
            <a:r>
              <a:rPr lang="en-US" altLang="ko-KR" dirty="0"/>
              <a:t>– </a:t>
            </a:r>
            <a:r>
              <a:rPr lang="ko-KR" altLang="en-US" dirty="0"/>
              <a:t>샘플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1E8C4-B8D2-44EB-BCEC-64976B40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python </a:t>
            </a:r>
            <a:r>
              <a:rPr lang="ko-KR" altLang="en-US" dirty="0"/>
              <a:t>으로 작성된 </a:t>
            </a:r>
            <a:r>
              <a:rPr lang="en-US" altLang="ko-KR" dirty="0" err="1"/>
              <a:t>TFLite</a:t>
            </a:r>
            <a:r>
              <a:rPr lang="en-US" altLang="ko-KR" dirty="0"/>
              <a:t> </a:t>
            </a:r>
            <a:r>
              <a:rPr lang="ko-KR" altLang="en-US" dirty="0"/>
              <a:t>모델 생성기의</a:t>
            </a:r>
            <a:r>
              <a:rPr lang="en-US" altLang="ko-KR" dirty="0"/>
              <a:t> load </a:t>
            </a:r>
            <a:r>
              <a:rPr lang="ko-KR" altLang="en-US" dirty="0"/>
              <a:t>함수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E290E-33E4-468D-BBBC-EF4A8A09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3EC657-A84D-4876-BDB4-8570FAAE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8568B6-EE3E-42F5-A203-00BBB053E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31" y="2348615"/>
            <a:ext cx="7223395" cy="398568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5B600C-7840-44FB-A0AF-E08244D36AC3}"/>
              </a:ext>
            </a:extLst>
          </p:cNvPr>
          <p:cNvSpPr/>
          <p:nvPr/>
        </p:nvSpPr>
        <p:spPr>
          <a:xfrm>
            <a:off x="520931" y="3059084"/>
            <a:ext cx="2222269" cy="250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A680EC-DB78-4D42-9A25-48C0A178CC15}"/>
              </a:ext>
            </a:extLst>
          </p:cNvPr>
          <p:cNvSpPr/>
          <p:nvPr/>
        </p:nvSpPr>
        <p:spPr>
          <a:xfrm>
            <a:off x="725978" y="6051580"/>
            <a:ext cx="3020291" cy="250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20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CFFF0-9FE9-4FF8-8490-5D1D4A02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분석 </a:t>
            </a:r>
            <a:r>
              <a:rPr lang="en-US" altLang="ko-KR" dirty="0"/>
              <a:t>– </a:t>
            </a:r>
            <a:r>
              <a:rPr lang="ko-KR" altLang="en-US" dirty="0"/>
              <a:t>샘플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3A9B3-F04A-492D-ABCC-DE77D2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LiteMultipleSignatureModel.java </a:t>
            </a:r>
          </a:p>
          <a:p>
            <a:pPr lvl="1"/>
            <a:r>
              <a:rPr lang="en-US" altLang="ko-KR" dirty="0" err="1"/>
              <a:t>ArrayList</a:t>
            </a:r>
            <a:r>
              <a:rPr lang="ko-KR" altLang="en-US" dirty="0"/>
              <a:t>에 </a:t>
            </a:r>
            <a:r>
              <a:rPr lang="en-US" altLang="ko-KR" dirty="0"/>
              <a:t>bottleneck</a:t>
            </a:r>
            <a:r>
              <a:rPr lang="ko-KR" altLang="en-US" dirty="0"/>
              <a:t>과 </a:t>
            </a:r>
            <a:r>
              <a:rPr lang="en-US" altLang="ko-KR" dirty="0" err="1"/>
              <a:t>OneHotEncoding</a:t>
            </a:r>
            <a:r>
              <a:rPr lang="en-US" altLang="ko-KR" dirty="0"/>
              <a:t> </a:t>
            </a:r>
            <a:r>
              <a:rPr lang="ko-KR" altLang="en-US" dirty="0"/>
              <a:t>기법을 적용한 클래스 이름을 저장한다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OneHotEncoding</a:t>
            </a:r>
            <a:r>
              <a:rPr lang="en-US" altLang="ko-KR" dirty="0"/>
              <a:t> </a:t>
            </a:r>
            <a:r>
              <a:rPr lang="ko-KR" altLang="en-US" dirty="0"/>
              <a:t>은 하나의 값만 </a:t>
            </a:r>
            <a:r>
              <a:rPr lang="en-US" altLang="ko-KR" dirty="0"/>
              <a:t>True </a:t>
            </a:r>
            <a:r>
              <a:rPr lang="ko-KR" altLang="en-US" dirty="0"/>
              <a:t>이고 나머지는 </a:t>
            </a:r>
            <a:r>
              <a:rPr lang="en-US" altLang="ko-KR" dirty="0"/>
              <a:t>false</a:t>
            </a:r>
            <a:r>
              <a:rPr lang="ko-KR" altLang="en-US" dirty="0"/>
              <a:t>인 인코딩 기법</a:t>
            </a:r>
            <a:endParaRPr lang="en-US" altLang="ko-KR" dirty="0"/>
          </a:p>
          <a:p>
            <a:pPr lvl="1"/>
            <a:r>
              <a:rPr lang="en-US" altLang="ko-KR" dirty="0"/>
              <a:t>ex: [1, 0, 0, 0] , [0, 0, 1, 0]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trainingSamples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rgbClr val="FF0000"/>
                </a:solidFill>
              </a:rPr>
              <a:t>메모리 부족</a:t>
            </a:r>
            <a:r>
              <a:rPr lang="ko-KR" altLang="en-US" dirty="0"/>
              <a:t>을 일으키는 원인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A8221-07CE-4772-A4DB-5C73F98A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0E187B-42C4-4147-9170-CBA2F688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1893E5-6E30-4C13-B388-C34EC6466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47" b="29050"/>
          <a:stretch/>
        </p:blipFill>
        <p:spPr>
          <a:xfrm>
            <a:off x="644238" y="3039688"/>
            <a:ext cx="9390530" cy="13137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AC1D62-8CA1-4225-B38D-7F67CE101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8" y="2656109"/>
            <a:ext cx="7191893" cy="3506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A96310-A660-45A4-923F-EA3A2D970741}"/>
              </a:ext>
            </a:extLst>
          </p:cNvPr>
          <p:cNvSpPr/>
          <p:nvPr/>
        </p:nvSpPr>
        <p:spPr>
          <a:xfrm>
            <a:off x="1729047" y="3849143"/>
            <a:ext cx="8305721" cy="288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67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83E43-441A-4CAB-9B42-23E94B6D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Contents</a:t>
            </a:r>
            <a:endParaRPr lang="ko-KR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BC60C-77C1-4385-BA7D-A25E0086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rgbClr val="B8B8B8"/>
                </a:solidFill>
                <a:ea typeface="맑은 고딕"/>
              </a:rPr>
              <a:t>기존 실험 오류 및 변경사항</a:t>
            </a:r>
            <a:endParaRPr lang="ko-KR" altLang="en-US" dirty="0">
              <a:solidFill>
                <a:srgbClr val="B8B8B8"/>
              </a:solidFill>
              <a:ea typeface="맑은 고딕" panose="020B0503020000020004" pitchFamily="34" charset="-127"/>
            </a:endParaRPr>
          </a:p>
          <a:p>
            <a:r>
              <a:rPr lang="ko-KR" dirty="0" err="1">
                <a:solidFill>
                  <a:srgbClr val="B8B8B8"/>
                </a:solidFill>
                <a:ea typeface="+mn-lt"/>
                <a:cs typeface="+mn-lt"/>
              </a:rPr>
              <a:t>On-Device</a:t>
            </a:r>
            <a:r>
              <a:rPr lang="ko-KR" dirty="0">
                <a:solidFill>
                  <a:srgbClr val="B8B8B8"/>
                </a:solidFill>
                <a:ea typeface="+mn-lt"/>
                <a:cs typeface="+mn-lt"/>
              </a:rPr>
              <a:t> 학습</a:t>
            </a:r>
            <a:endParaRPr lang="ko-KR" altLang="en-US" dirty="0">
              <a:solidFill>
                <a:srgbClr val="B8B8B8"/>
              </a:solidFill>
              <a:ea typeface="+mn-lt"/>
              <a:cs typeface="+mn-lt"/>
            </a:endParaRPr>
          </a:p>
          <a:p>
            <a:r>
              <a:rPr lang="ko-KR" altLang="en-US" dirty="0">
                <a:solidFill>
                  <a:srgbClr val="B8B8B8"/>
                </a:solidFill>
                <a:ea typeface="맑은 고딕"/>
              </a:rPr>
              <a:t>전이학습</a:t>
            </a:r>
            <a:endParaRPr lang="ko-KR" dirty="0"/>
          </a:p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ea typeface="맑은 고딕"/>
              </a:rPr>
              <a:t>소스코드 분석 </a:t>
            </a:r>
            <a:endParaRPr lang="en-US" altLang="ko-KR" dirty="0">
              <a:solidFill>
                <a:schemeClr val="bg1">
                  <a:lumMod val="75000"/>
                </a:schemeClr>
              </a:solidFill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소스코드 수정 </a:t>
            </a:r>
          </a:p>
          <a:p>
            <a:endParaRPr lang="ko-KR" altLang="en-US" dirty="0">
              <a:solidFill>
                <a:srgbClr val="B8B8B8"/>
              </a:solidFill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36E6A-855E-4512-A92A-DCF2AC9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B90F8-6D44-4A78-8C2E-5C6E628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08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BE455-52A5-4CC6-956A-B7FFFAC6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소스코드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64CD6-D5EB-4719-88CB-103B9C22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파일 입출력을 통해 진행하려 했으나 </a:t>
            </a:r>
            <a:r>
              <a:rPr lang="ko-KR" altLang="en-US" dirty="0" err="1">
                <a:ea typeface="맑은 고딕"/>
              </a:rPr>
              <a:t>Real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Device</a:t>
            </a:r>
            <a:r>
              <a:rPr lang="ko-KR" altLang="en-US" dirty="0">
                <a:ea typeface="맑은 고딕"/>
              </a:rPr>
              <a:t> 에서 실패</a:t>
            </a:r>
            <a:endParaRPr lang="ko-KR" dirty="0"/>
          </a:p>
          <a:p>
            <a:pPr marL="539750" lvl="1"/>
            <a:r>
              <a:rPr lang="ko-KR" altLang="en-US" dirty="0">
                <a:ea typeface="맑은 고딕"/>
              </a:rPr>
              <a:t>파일 경로 설정의 문제</a:t>
            </a:r>
            <a:endParaRPr lang="en-US" altLang="ko-KR" dirty="0">
              <a:ea typeface="맑은 고딕"/>
            </a:endParaRPr>
          </a:p>
          <a:p>
            <a:pPr marL="539750" lvl="1"/>
            <a:endParaRPr lang="en-US" altLang="ko-KR" dirty="0">
              <a:ea typeface="맑은 고딕"/>
            </a:endParaRPr>
          </a:p>
          <a:p>
            <a:pPr marL="539750" lvl="1"/>
            <a:endParaRPr lang="en-US" altLang="ko-KR" dirty="0">
              <a:ea typeface="맑은 고딕"/>
            </a:endParaRPr>
          </a:p>
          <a:p>
            <a:pPr marL="539750" lvl="1"/>
            <a:endParaRPr lang="en-US" altLang="ko-KR" dirty="0">
              <a:ea typeface="맑은 고딕"/>
            </a:endParaRPr>
          </a:p>
          <a:p>
            <a:pPr marL="539750" lvl="1"/>
            <a:r>
              <a:rPr lang="ko-KR" altLang="ko-KR" dirty="0" err="1">
                <a:latin typeface="Consolas"/>
                <a:ea typeface="맑은 고딕"/>
              </a:rPr>
              <a:t>Environment.getExternalStorageDirectory</a:t>
            </a:r>
            <a:r>
              <a:rPr lang="ko-KR" altLang="ko-KR" dirty="0">
                <a:latin typeface="Consolas"/>
                <a:ea typeface="맑은 고딕"/>
              </a:rPr>
              <a:t>().</a:t>
            </a:r>
            <a:r>
              <a:rPr lang="ko-KR" altLang="ko-KR" dirty="0" err="1">
                <a:latin typeface="Consolas"/>
                <a:ea typeface="맑은 고딕"/>
              </a:rPr>
              <a:t>getAbsolutePath</a:t>
            </a:r>
            <a:r>
              <a:rPr lang="ko-KR" altLang="ko-KR" dirty="0">
                <a:latin typeface="Consolas"/>
                <a:ea typeface="맑은 고딕"/>
              </a:rPr>
              <a:t>()</a:t>
            </a:r>
            <a:endParaRPr lang="ko-KR" altLang="en-US" dirty="0">
              <a:ea typeface="맑은 고딕"/>
            </a:endParaRPr>
          </a:p>
          <a:p>
            <a:pPr marL="539750" lvl="1"/>
            <a:endParaRPr lang="ko-KR" altLang="en-US" dirty="0"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B185E-51C8-41AE-AFF0-396C1D6E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5B40E1-A6A3-40A0-B7AD-6C9A9259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9BCA0D6-EA8D-427F-AB14-75E0129E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40" y="4452747"/>
            <a:ext cx="8410686" cy="1856289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092BF68-2E99-4D85-A4C4-AC9DD1E9B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40" y="2643076"/>
            <a:ext cx="8410686" cy="12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BE455-52A5-4CC6-956A-B7FFFAC6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소스코드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64CD6-D5EB-4719-88CB-103B9C22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AVD에서는</a:t>
            </a:r>
            <a:r>
              <a:rPr lang="ko-KR" altLang="en-US" dirty="0">
                <a:ea typeface="맑은 고딕"/>
              </a:rPr>
              <a:t> 동작 </a:t>
            </a:r>
            <a:endParaRPr lang="ko-KR" dirty="0"/>
          </a:p>
          <a:p>
            <a:pPr marL="539750" lvl="1">
              <a:buFont typeface="Arial" panose="05000000000000000000" pitchFamily="2" charset="2"/>
              <a:buChar char="•"/>
            </a:pPr>
            <a:r>
              <a:rPr lang="ko-KR" altLang="en-US" dirty="0">
                <a:ea typeface="맑은 고딕"/>
              </a:rPr>
              <a:t>저장 시, </a:t>
            </a:r>
            <a:r>
              <a:rPr lang="ko-KR" altLang="en-US" dirty="0" err="1">
                <a:ea typeface="맑은 고딕"/>
              </a:rPr>
              <a:t>Float</a:t>
            </a:r>
            <a:r>
              <a:rPr lang="ko-KR" altLang="en-US" dirty="0">
                <a:ea typeface="맑은 고딕"/>
              </a:rPr>
              <a:t>[62720] 배열을 </a:t>
            </a:r>
            <a:r>
              <a:rPr lang="ko-KR" altLang="en-US" dirty="0" err="1">
                <a:ea typeface="맑은 고딕"/>
              </a:rPr>
              <a:t>String으로</a:t>
            </a:r>
            <a:r>
              <a:rPr lang="ko-KR" altLang="en-US" dirty="0">
                <a:ea typeface="맑은 고딕"/>
              </a:rPr>
              <a:t> 저장하고, 파일을 읽을 때 </a:t>
            </a:r>
            <a:r>
              <a:rPr lang="ko-KR" altLang="en-US" dirty="0" err="1">
                <a:ea typeface="맑은 고딕"/>
              </a:rPr>
              <a:t>String</a:t>
            </a:r>
            <a:r>
              <a:rPr lang="ko-KR" altLang="en-US" dirty="0">
                <a:ea typeface="맑은 고딕"/>
              </a:rPr>
              <a:t> 을 </a:t>
            </a:r>
            <a:r>
              <a:rPr lang="ko-KR" altLang="en-US" dirty="0" err="1">
                <a:ea typeface="맑은 고딕"/>
              </a:rPr>
              <a:t>Float</a:t>
            </a:r>
            <a:r>
              <a:rPr lang="ko-KR" altLang="en-US" dirty="0">
                <a:ea typeface="맑은 고딕"/>
              </a:rPr>
              <a:t> 배열로 복구</a:t>
            </a:r>
            <a:endParaRPr lang="ko-KR" dirty="0">
              <a:ea typeface="맑은 고딕" panose="020B0503020000020004" pitchFamily="34" charset="-127"/>
            </a:endParaRPr>
          </a:p>
          <a:p>
            <a:pPr marL="539750" lvl="1">
              <a:buFont typeface="Arial" panose="05000000000000000000" pitchFamily="2" charset="2"/>
              <a:buChar char="•"/>
            </a:pPr>
            <a:r>
              <a:rPr lang="ko-KR" altLang="en-US" dirty="0">
                <a:ea typeface="맑은 고딕"/>
              </a:rPr>
              <a:t> 따라서 불필요한 연산 다수 발생 </a:t>
            </a:r>
            <a:endParaRPr lang="ko-KR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B185E-51C8-41AE-AFF0-396C1D6E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5B40E1-A6A3-40A0-B7AD-6C9A9259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7632BA6-979B-428C-91EA-6FBB626F7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09" b="32162"/>
          <a:stretch/>
        </p:blipFill>
        <p:spPr>
          <a:xfrm>
            <a:off x="859119" y="3555182"/>
            <a:ext cx="10066271" cy="23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7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BE455-52A5-4CC6-956A-B7FFFAC6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소스코드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64CD6-D5EB-4719-88CB-103B9C22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76" y="1490323"/>
            <a:ext cx="11787447" cy="4857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파일 입출력 방식을 포기하고 </a:t>
            </a:r>
            <a:r>
              <a:rPr lang="ko-KR" altLang="en-US" dirty="0" err="1">
                <a:ea typeface="맑은 고딕"/>
              </a:rPr>
              <a:t>DB를</a:t>
            </a:r>
            <a:r>
              <a:rPr lang="ko-KR" altLang="en-US" dirty="0">
                <a:ea typeface="맑은 고딕"/>
              </a:rPr>
              <a:t> 사용할 예정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B185E-51C8-41AE-AFF0-396C1D6E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5B40E1-A6A3-40A0-B7AD-6C9A9259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769924E4-44E2-4034-A135-A1AF3050EBE9}"/>
              </a:ext>
            </a:extLst>
          </p:cNvPr>
          <p:cNvSpPr/>
          <p:nvPr/>
        </p:nvSpPr>
        <p:spPr>
          <a:xfrm>
            <a:off x="1360092" y="3473225"/>
            <a:ext cx="2189018" cy="135689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6F60FE-04C9-46B7-A571-6CE5F6471A94}"/>
              </a:ext>
            </a:extLst>
          </p:cNvPr>
          <p:cNvSpPr/>
          <p:nvPr/>
        </p:nvSpPr>
        <p:spPr>
          <a:xfrm>
            <a:off x="7583127" y="3473225"/>
            <a:ext cx="2477193" cy="135689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BAC7B88C-BADD-432F-AF1A-1C428AA0CA85}"/>
              </a:ext>
            </a:extLst>
          </p:cNvPr>
          <p:cNvSpPr/>
          <p:nvPr/>
        </p:nvSpPr>
        <p:spPr>
          <a:xfrm>
            <a:off x="4236293" y="3240469"/>
            <a:ext cx="2754284" cy="769845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데이터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FDCC8-5148-4A77-B76F-5E2A5FF5AAC3}"/>
              </a:ext>
            </a:extLst>
          </p:cNvPr>
          <p:cNvSpPr/>
          <p:nvPr/>
        </p:nvSpPr>
        <p:spPr>
          <a:xfrm>
            <a:off x="4380808" y="4104733"/>
            <a:ext cx="2754284" cy="76984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학습에 필요한 데이터</a:t>
            </a:r>
          </a:p>
        </p:txBody>
      </p:sp>
    </p:spTree>
    <p:extLst>
      <p:ext uri="{BB962C8B-B14F-4D97-AF65-F5344CB8AC3E}">
        <p14:creationId xmlns:p14="http://schemas.microsoft.com/office/powerpoint/2010/main" val="153786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94F90-4D97-465A-B117-644373B4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기존 실험 결과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37FC643F-225D-4D30-B4F0-375393A8A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980012"/>
              </p:ext>
            </p:extLst>
          </p:nvPr>
        </p:nvGraphicFramePr>
        <p:xfrm>
          <a:off x="215900" y="1476375"/>
          <a:ext cx="11787188" cy="485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B09A7-4CA2-4B44-B86B-74D7F30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825693-1623-4F2C-8D92-7B582987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934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B700E-9012-4669-A960-C4F5FC4C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4FA7C-E79C-4105-9EBC-FEE21F12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29" y="1460483"/>
            <a:ext cx="11787447" cy="4857189"/>
          </a:xfrm>
        </p:spPr>
        <p:txBody>
          <a:bodyPr/>
          <a:lstStyle/>
          <a:p>
            <a:r>
              <a:rPr lang="ko-KR" altLang="en-US" dirty="0"/>
              <a:t>데이터베이스 구조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float </a:t>
            </a:r>
            <a:r>
              <a:rPr lang="ko-KR" altLang="en-US" dirty="0"/>
              <a:t>배열 자체를 </a:t>
            </a:r>
            <a:r>
              <a:rPr lang="en-US" altLang="ko-KR" dirty="0"/>
              <a:t>SQLite</a:t>
            </a:r>
            <a:r>
              <a:rPr lang="ko-KR" altLang="en-US" dirty="0"/>
              <a:t>에 삽입 불가능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FFFD1-7867-4405-80CF-C2BF2A5B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10BBE4-F638-48B1-84DE-99E75838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2F9693-C69F-4087-8516-2CC3DCB51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367"/>
          <a:stretch/>
        </p:blipFill>
        <p:spPr>
          <a:xfrm>
            <a:off x="576348" y="2134917"/>
            <a:ext cx="9160628" cy="175416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03E994-EB94-4C31-95BE-C0BB366CBA10}"/>
              </a:ext>
            </a:extLst>
          </p:cNvPr>
          <p:cNvSpPr/>
          <p:nvPr/>
        </p:nvSpPr>
        <p:spPr>
          <a:xfrm>
            <a:off x="961507" y="3086725"/>
            <a:ext cx="1551708" cy="802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A91CCB-C1EF-417E-B7AE-106D0B05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48" y="4688630"/>
            <a:ext cx="75723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5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03157-B2A5-4856-B70C-3C764918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54B2B-4FBE-47CE-8492-3A95828B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float </a:t>
            </a:r>
            <a:r>
              <a:rPr lang="ko-KR" altLang="en-US" dirty="0"/>
              <a:t>배열을 </a:t>
            </a:r>
            <a:r>
              <a:rPr lang="en-US" altLang="ko-KR" dirty="0"/>
              <a:t>Json String </a:t>
            </a:r>
            <a:r>
              <a:rPr lang="ko-KR" altLang="en-US" dirty="0"/>
              <a:t>으로 </a:t>
            </a:r>
            <a:r>
              <a:rPr lang="en-US" altLang="ko-KR" dirty="0"/>
              <a:t>converting </a:t>
            </a:r>
            <a:r>
              <a:rPr lang="ko-KR" altLang="en-US" dirty="0"/>
              <a:t>가능 </a:t>
            </a:r>
            <a:endParaRPr lang="en-US" altLang="ko-KR" dirty="0"/>
          </a:p>
          <a:p>
            <a:pPr lvl="1"/>
            <a:r>
              <a:rPr lang="ko-KR" altLang="en-US" dirty="0"/>
              <a:t>파일 입출력과 동일한 오버헤드 발생 할 것이라는 예측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foreign key</a:t>
            </a:r>
            <a:r>
              <a:rPr lang="ko-KR" altLang="en-US" dirty="0"/>
              <a:t>를 사용해서 저장하는 방법 고려 중 </a:t>
            </a:r>
            <a:endParaRPr lang="en-US" altLang="ko-KR" dirty="0"/>
          </a:p>
          <a:p>
            <a:pPr lvl="1"/>
            <a:r>
              <a:rPr lang="en-US" altLang="ko-KR" dirty="0"/>
              <a:t>Android Room</a:t>
            </a:r>
            <a:r>
              <a:rPr lang="ko-KR" altLang="en-US" dirty="0"/>
              <a:t>에서 여러 </a:t>
            </a:r>
            <a:r>
              <a:rPr lang="en-US" altLang="ko-KR" dirty="0"/>
              <a:t>table</a:t>
            </a:r>
            <a:r>
              <a:rPr lang="ko-KR" altLang="en-US" dirty="0"/>
              <a:t>을 사용하는 방법 탐색 중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204CC-644A-4A23-B51A-5197BC25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EDC241-069A-4F99-941B-4E0EE356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59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/>
              <a:t>Q n A</a:t>
            </a:r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9CCC1-4A16-45E5-9939-FA676F0D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연구분야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ED1BC-D493-4786-B4F1-B4369D80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sz="2500" dirty="0" err="1">
                <a:ea typeface="+mn-lt"/>
                <a:cs typeface="+mn-lt"/>
              </a:rPr>
              <a:t>On-Device에서</a:t>
            </a:r>
            <a:r>
              <a:rPr lang="ko-KR" sz="2500" dirty="0">
                <a:ea typeface="+mn-lt"/>
                <a:cs typeface="+mn-lt"/>
              </a:rPr>
              <a:t> 전이학습을 진행할 때 메모리를 최적화하기</a:t>
            </a:r>
            <a:endParaRPr lang="ko-KR" altLang="en-US" sz="2500" dirty="0">
              <a:ea typeface="맑은 고딕"/>
            </a:endParaRPr>
          </a:p>
          <a:p>
            <a:r>
              <a:rPr lang="ko-KR" altLang="en-US" sz="2500" dirty="0">
                <a:ea typeface="맑은 고딕"/>
              </a:rPr>
              <a:t>현재는 약</a:t>
            </a:r>
            <a:r>
              <a:rPr lang="ko-KR" altLang="en-US" sz="2500" dirty="0">
                <a:ea typeface="+mn-lt"/>
                <a:cs typeface="+mn-lt"/>
              </a:rPr>
              <a:t> 2000장의 학습 이미지만 보존 가능 </a:t>
            </a:r>
            <a:endParaRPr lang="ko-KR" sz="2500" dirty="0">
              <a:ea typeface="맑은 고딕"/>
            </a:endParaRPr>
          </a:p>
          <a:p>
            <a:pPr marL="539750" lvl="1"/>
            <a:r>
              <a:rPr lang="ko-KR" dirty="0">
                <a:ea typeface="+mn-lt"/>
                <a:cs typeface="+mn-lt"/>
              </a:rPr>
              <a:t> </a:t>
            </a:r>
            <a:r>
              <a:rPr lang="ko-KR" sz="2000" dirty="0" err="1">
                <a:solidFill>
                  <a:srgbClr val="7030A0"/>
                </a:solidFill>
                <a:ea typeface="+mn-lt"/>
                <a:cs typeface="+mn-lt"/>
              </a:rPr>
              <a:t>android</a:t>
            </a:r>
            <a:r>
              <a:rPr lang="ko-KR" sz="2000" dirty="0" err="1">
                <a:ea typeface="+mn-lt"/>
                <a:cs typeface="+mn-lt"/>
              </a:rPr>
              <a:t>:largeHeap</a:t>
            </a:r>
            <a:r>
              <a:rPr lang="ko-KR" sz="2000" dirty="0">
                <a:ea typeface="+mn-lt"/>
                <a:cs typeface="+mn-lt"/>
              </a:rPr>
              <a:t>=</a:t>
            </a:r>
            <a:r>
              <a:rPr lang="ko-KR" sz="2000" dirty="0">
                <a:solidFill>
                  <a:schemeClr val="accent5"/>
                </a:solidFill>
                <a:ea typeface="+mn-lt"/>
                <a:cs typeface="+mn-lt"/>
              </a:rPr>
              <a:t>"</a:t>
            </a:r>
            <a:r>
              <a:rPr lang="ko-KR" sz="2000" dirty="0" err="1">
                <a:solidFill>
                  <a:schemeClr val="accent5"/>
                </a:solidFill>
                <a:ea typeface="+mn-lt"/>
                <a:cs typeface="+mn-lt"/>
              </a:rPr>
              <a:t>true</a:t>
            </a:r>
            <a:r>
              <a:rPr lang="ko-KR" sz="2000" dirty="0">
                <a:solidFill>
                  <a:schemeClr val="accent5"/>
                </a:solidFill>
                <a:ea typeface="+mn-lt"/>
                <a:cs typeface="+mn-lt"/>
              </a:rPr>
              <a:t>" </a:t>
            </a:r>
            <a:r>
              <a:rPr lang="ko-KR" sz="2000" dirty="0">
                <a:ea typeface="+mn-lt"/>
                <a:cs typeface="+mn-lt"/>
              </a:rPr>
              <a:t>옵션을 적용했을 때</a:t>
            </a:r>
            <a:r>
              <a:rPr lang="ko-KR" altLang="en-US" sz="2000" dirty="0">
                <a:ea typeface="+mn-lt"/>
                <a:cs typeface="+mn-lt"/>
              </a:rPr>
              <a:t> 기준</a:t>
            </a:r>
          </a:p>
          <a:p>
            <a:pPr marL="539750" lvl="1"/>
            <a:endParaRPr lang="ko-KR" altLang="en-US" dirty="0">
              <a:ea typeface="+mn-lt"/>
              <a:cs typeface="+mn-lt"/>
            </a:endParaRPr>
          </a:p>
          <a:p>
            <a:pPr marL="539750" lvl="1"/>
            <a:endParaRPr lang="ko-KR" altLang="en-US" dirty="0">
              <a:ea typeface="+mn-lt"/>
              <a:cs typeface="+mn-lt"/>
            </a:endParaRPr>
          </a:p>
          <a:p>
            <a:pPr marL="539750" lvl="1"/>
            <a:endParaRPr lang="ko-KR" altLang="en-US" dirty="0">
              <a:ea typeface="+mn-lt"/>
              <a:cs typeface="+mn-lt"/>
            </a:endParaRPr>
          </a:p>
          <a:p>
            <a:pPr marL="539750" lvl="1"/>
            <a:endParaRPr lang="ko-KR" altLang="en-US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sz="2500" dirty="0">
                <a:ea typeface="+mn-lt"/>
                <a:cs typeface="+mn-lt"/>
              </a:rPr>
              <a:t>학습에 사용되는 데이터의 일부를 </a:t>
            </a:r>
            <a:r>
              <a:rPr lang="ko-KR" sz="2500" dirty="0" err="1">
                <a:ea typeface="+mn-lt"/>
                <a:cs typeface="+mn-lt"/>
              </a:rPr>
              <a:t>Storage</a:t>
            </a:r>
            <a:r>
              <a:rPr lang="ko-KR" sz="2500" dirty="0">
                <a:ea typeface="+mn-lt"/>
                <a:cs typeface="+mn-lt"/>
              </a:rPr>
              <a:t> 에 저장 후 </a:t>
            </a:r>
            <a:r>
              <a:rPr lang="ko-KR" altLang="en-US" sz="2500" dirty="0">
                <a:ea typeface="+mn-lt"/>
                <a:cs typeface="+mn-lt"/>
              </a:rPr>
              <a:t>학습을</a:t>
            </a:r>
            <a:r>
              <a:rPr lang="ko-KR" sz="2500" dirty="0">
                <a:ea typeface="+mn-lt"/>
                <a:cs typeface="+mn-lt"/>
              </a:rPr>
              <a:t> 진행할 때 필요한 만큼만 메모리에 </a:t>
            </a:r>
            <a:r>
              <a:rPr lang="ko-KR" sz="2500" dirty="0" err="1">
                <a:ea typeface="+mn-lt"/>
                <a:cs typeface="+mn-lt"/>
              </a:rPr>
              <a:t>Load</a:t>
            </a:r>
            <a:r>
              <a:rPr lang="ko-KR" sz="2500" dirty="0">
                <a:ea typeface="+mn-lt"/>
                <a:cs typeface="+mn-lt"/>
              </a:rPr>
              <a:t> 해서 학습 진행 예정</a:t>
            </a:r>
            <a:endParaRPr lang="en-US" altLang="ko-KR" sz="2500" dirty="0">
              <a:ea typeface="+mn-lt"/>
              <a:cs typeface="+mn-lt"/>
            </a:endParaRPr>
          </a:p>
          <a:p>
            <a:pPr marL="539750" lvl="1"/>
            <a:endParaRPr lang="ko-KR" altLang="en-US" sz="2500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ko-KR" altLang="en-US" dirty="0">
              <a:ea typeface="+mn-lt"/>
              <a:cs typeface="+mn-lt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ECEDA-A44C-4C95-BC25-191F1EF5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607F9-B4F8-4179-9F99-BE49A9C9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33A7948-CCCE-4207-9B0E-8903AA0A4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02" r="-245" b="20638"/>
          <a:stretch/>
        </p:blipFill>
        <p:spPr>
          <a:xfrm>
            <a:off x="371476" y="3214697"/>
            <a:ext cx="8007271" cy="183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9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83E43-441A-4CAB-9B42-23E94B6D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Contents</a:t>
            </a:r>
            <a:endParaRPr lang="ko-KR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BC60C-77C1-4385-BA7D-A25E0086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rgbClr val="B8B8B8"/>
                </a:solidFill>
                <a:ea typeface="맑은 고딕"/>
              </a:rPr>
              <a:t>기존 실험 오류 및 변경사항</a:t>
            </a:r>
            <a:endParaRPr lang="ko-KR" altLang="en-US" dirty="0">
              <a:solidFill>
                <a:srgbClr val="B8B8B8"/>
              </a:solidFill>
              <a:ea typeface="맑은 고딕" panose="020B0503020000020004" pitchFamily="34" charset="-127"/>
            </a:endParaRPr>
          </a:p>
          <a:p>
            <a:r>
              <a:rPr lang="ko-KR" dirty="0" err="1">
                <a:ea typeface="+mn-lt"/>
                <a:cs typeface="+mn-lt"/>
              </a:rPr>
              <a:t>On-Device</a:t>
            </a:r>
            <a:r>
              <a:rPr lang="ko-KR" dirty="0">
                <a:ea typeface="+mn-lt"/>
                <a:cs typeface="+mn-lt"/>
              </a:rPr>
              <a:t> 학습</a:t>
            </a:r>
            <a:endParaRPr lang="ko-KR" altLang="en-US" dirty="0">
              <a:solidFill>
                <a:srgbClr val="B8B8B8"/>
              </a:solidFill>
              <a:ea typeface="맑은 고딕"/>
            </a:endParaRPr>
          </a:p>
          <a:p>
            <a:r>
              <a:rPr lang="ko-KR" altLang="en-US" dirty="0">
                <a:solidFill>
                  <a:srgbClr val="B8B8B8"/>
                </a:solidFill>
                <a:ea typeface="맑은 고딕"/>
              </a:rPr>
              <a:t>전이학습</a:t>
            </a:r>
            <a:endParaRPr lang="ko-KR" dirty="0"/>
          </a:p>
          <a:p>
            <a:r>
              <a:rPr lang="ko-KR" altLang="en-US" dirty="0">
                <a:solidFill>
                  <a:srgbClr val="B8B8B8"/>
                </a:solidFill>
                <a:ea typeface="맑은 고딕"/>
              </a:rPr>
              <a:t>소스코드 분석 </a:t>
            </a:r>
            <a:endParaRPr lang="en-US" altLang="ko-KR" dirty="0">
              <a:solidFill>
                <a:srgbClr val="B8B8B8"/>
              </a:solidFill>
              <a:ea typeface="맑은 고딕"/>
            </a:endParaRPr>
          </a:p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ea typeface="맑은 고딕"/>
              </a:rPr>
              <a:t>소스코드 수정 </a:t>
            </a:r>
          </a:p>
          <a:p>
            <a:endParaRPr lang="ko-KR" altLang="en-US" dirty="0">
              <a:solidFill>
                <a:srgbClr val="B8B8B8"/>
              </a:solidFill>
              <a:ea typeface="맑은 고딕"/>
            </a:endParaRPr>
          </a:p>
          <a:p>
            <a:endParaRPr lang="ko-KR" altLang="en-US" dirty="0">
              <a:solidFill>
                <a:srgbClr val="B8B8B8"/>
              </a:solidFill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36E6A-855E-4512-A92A-DCF2AC9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B90F8-6D44-4A78-8C2E-5C6E628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0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2ACAB-4AF6-4ED7-800C-1AE1F3AF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On-Device</a:t>
            </a:r>
            <a:r>
              <a:rPr lang="ko-KR" altLang="en-US">
                <a:ea typeface="맑은 고딕"/>
              </a:rPr>
              <a:t> 학습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096D2-2E1C-4EDC-8144-A74E0A810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머신러닝에는</a:t>
            </a:r>
            <a:r>
              <a:rPr lang="ko-KR" altLang="en-US" dirty="0">
                <a:ea typeface="맑은 고딕"/>
              </a:rPr>
              <a:t> 학습과 추론이 존재한다.</a:t>
            </a:r>
            <a:endParaRPr lang="ko-KR" dirty="0"/>
          </a:p>
          <a:p>
            <a:pPr marL="539750" lvl="1"/>
            <a:r>
              <a:rPr lang="ko-KR" altLang="en-US" dirty="0">
                <a:ea typeface="맑은 고딕"/>
              </a:rPr>
              <a:t>학습: 데이터를 이용해 모델을 최적화 시키는 것</a:t>
            </a:r>
          </a:p>
          <a:p>
            <a:pPr marL="539750" lvl="1"/>
            <a:r>
              <a:rPr lang="ko-KR" altLang="en-US" dirty="0">
                <a:ea typeface="맑은 고딕"/>
              </a:rPr>
              <a:t>추론: 학습된 모델을 통해 문제에 적용 시키는 것 </a:t>
            </a:r>
          </a:p>
          <a:p>
            <a:pPr>
              <a:buFont typeface="Wingdings" panose="020B0604020202020204" pitchFamily="34" charset="0"/>
              <a:buChar char="§"/>
            </a:pPr>
            <a:endParaRPr lang="ko-KR" altLang="en-US" dirty="0">
              <a:ea typeface="맑은 고딕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 err="1">
                <a:ea typeface="맑은 고딕"/>
              </a:rPr>
              <a:t>On-Device</a:t>
            </a:r>
            <a:r>
              <a:rPr lang="ko-KR" altLang="en-US" dirty="0">
                <a:ea typeface="맑은 고딕"/>
              </a:rPr>
              <a:t> 학습</a:t>
            </a:r>
          </a:p>
          <a:p>
            <a:pPr marL="539750" lvl="1"/>
            <a:r>
              <a:rPr lang="ko-KR" altLang="en-US" dirty="0">
                <a:ea typeface="맑은 고딕"/>
              </a:rPr>
              <a:t> 모바일이나 임베디드 장치 등에서 학습 단계를 진행하는 것</a:t>
            </a:r>
            <a:endParaRPr lang="ko-KR" dirty="0"/>
          </a:p>
          <a:p>
            <a:pPr marL="539750" lvl="1"/>
            <a:endParaRPr lang="ko-KR" altLang="en-US" dirty="0"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2D444-8FB4-4283-A97E-F64835C2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5764C8-B315-433E-B8B0-0BE30142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78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B8385-360B-4537-BA55-DB4D6C89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err="1">
                <a:ea typeface="맑은 고딕"/>
              </a:rPr>
              <a:t>TensorFlow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Lite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679E1-9F12-4506-AD75-90B032FDF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,Sans-Serif" panose="05000000000000000000" pitchFamily="2" charset="2"/>
            </a:pPr>
            <a:r>
              <a:rPr lang="ko-KR" dirty="0">
                <a:ea typeface="+mn-lt"/>
                <a:cs typeface="+mn-lt"/>
              </a:rPr>
              <a:t>현재 공식적으로는 </a:t>
            </a:r>
            <a:r>
              <a:rPr lang="ko-KR" dirty="0" err="1">
                <a:ea typeface="+mn-lt"/>
                <a:cs typeface="+mn-lt"/>
              </a:rPr>
              <a:t>TensorFlow</a:t>
            </a:r>
            <a:r>
              <a:rPr lang="en-US" altLang="ko-KR" dirty="0">
                <a:ea typeface="+mn-lt"/>
                <a:cs typeface="+mn-lt"/>
              </a:rPr>
              <a:t> Lite</a:t>
            </a:r>
            <a:r>
              <a:rPr lang="ko-KR" dirty="0">
                <a:ea typeface="+mn-lt"/>
                <a:cs typeface="+mn-lt"/>
              </a:rPr>
              <a:t>는 모바일 환경에서 추론만 지원한다.</a:t>
            </a:r>
          </a:p>
          <a:p>
            <a:pPr marL="539750" lvl="1">
              <a:buFont typeface="Arial"/>
              <a:buChar char="•"/>
            </a:pPr>
            <a:r>
              <a:rPr lang="ko-KR" altLang="en-US" dirty="0">
                <a:ea typeface="+mn-lt"/>
                <a:cs typeface="+mn-lt"/>
              </a:rPr>
              <a:t>컴퓨터에서 미리 학습한 모델을 통해 추론을 지원한다.</a:t>
            </a:r>
          </a:p>
          <a:p>
            <a:pPr marL="539750" lvl="1">
              <a:buFont typeface="Arial"/>
              <a:buChar char="•"/>
            </a:pPr>
            <a:endParaRPr lang="ko-KR" altLang="en-US" dirty="0">
              <a:ea typeface="+mn-lt"/>
              <a:cs typeface="+mn-lt"/>
            </a:endParaRPr>
          </a:p>
          <a:p>
            <a:pPr>
              <a:buFont typeface="Wingdings,Sans-Serif" panose="05000000000000000000" pitchFamily="2" charset="2"/>
            </a:pPr>
            <a:r>
              <a:rPr lang="ko-KR" dirty="0">
                <a:ea typeface="+mn-lt"/>
                <a:cs typeface="+mn-lt"/>
              </a:rPr>
              <a:t>실험적인 단계로 전이 학습 메소드를 지원한다. </a:t>
            </a:r>
            <a:endParaRPr lang="en-US" altLang="ko-KR" dirty="0">
              <a:ea typeface="+mn-lt"/>
              <a:cs typeface="+mn-lt"/>
            </a:endParaRPr>
          </a:p>
          <a:p>
            <a:pPr>
              <a:buFont typeface="Wingdings,Sans-Serif" panose="05000000000000000000" pitchFamily="2" charset="2"/>
              <a:buChar char="§"/>
            </a:pPr>
            <a:endParaRPr lang="ko-KR" dirty="0">
              <a:ea typeface="+mn-lt"/>
              <a:cs typeface="+mn-lt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BD835-C11D-49BD-B9D5-375E6B7D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6A73C3-573C-40D9-9ABB-25340F82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2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83E43-441A-4CAB-9B42-23E94B6D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Contents</a:t>
            </a:r>
            <a:endParaRPr lang="ko-KR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BC60C-77C1-4385-BA7D-A25E0086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rgbClr val="B8B8B8"/>
                </a:solidFill>
                <a:ea typeface="맑은 고딕"/>
              </a:rPr>
              <a:t>기존 실험 오류 및 변경사항</a:t>
            </a:r>
            <a:endParaRPr lang="ko-KR" altLang="en-US" dirty="0">
              <a:solidFill>
                <a:srgbClr val="B8B8B8"/>
              </a:solidFill>
              <a:ea typeface="맑은 고딕" panose="020B0503020000020004" pitchFamily="34" charset="-127"/>
            </a:endParaRPr>
          </a:p>
          <a:p>
            <a:r>
              <a:rPr lang="ko-KR" dirty="0" err="1">
                <a:solidFill>
                  <a:srgbClr val="B8B8B8"/>
                </a:solidFill>
                <a:ea typeface="+mn-lt"/>
                <a:cs typeface="+mn-lt"/>
              </a:rPr>
              <a:t>On-Device</a:t>
            </a:r>
            <a:r>
              <a:rPr lang="ko-KR" dirty="0">
                <a:solidFill>
                  <a:srgbClr val="B8B8B8"/>
                </a:solidFill>
                <a:ea typeface="+mn-lt"/>
                <a:cs typeface="+mn-lt"/>
              </a:rPr>
              <a:t> 학습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altLang="en-US" dirty="0">
                <a:ea typeface="맑은 고딕"/>
              </a:rPr>
              <a:t>전이학습</a:t>
            </a:r>
            <a:endParaRPr lang="ko-KR" dirty="0"/>
          </a:p>
          <a:p>
            <a:r>
              <a:rPr lang="ko-KR" altLang="en-US" dirty="0">
                <a:solidFill>
                  <a:srgbClr val="B8B8B8"/>
                </a:solidFill>
                <a:ea typeface="맑은 고딕"/>
              </a:rPr>
              <a:t>소스코드 분석 </a:t>
            </a:r>
            <a:endParaRPr lang="en-US" altLang="ko-KR" dirty="0">
              <a:solidFill>
                <a:srgbClr val="B8B8B8"/>
              </a:solidFill>
              <a:ea typeface="맑은 고딕"/>
            </a:endParaRPr>
          </a:p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ea typeface="맑은 고딕"/>
              </a:rPr>
              <a:t>소스코드 수정 </a:t>
            </a:r>
          </a:p>
          <a:p>
            <a:endParaRPr lang="ko-KR" altLang="en-US" dirty="0">
              <a:solidFill>
                <a:srgbClr val="B8B8B8"/>
              </a:solidFill>
              <a:ea typeface="맑은 고딕"/>
            </a:endParaRPr>
          </a:p>
          <a:p>
            <a:endParaRPr lang="ko-KR" altLang="en-US" dirty="0">
              <a:solidFill>
                <a:srgbClr val="B8B8B8"/>
              </a:solidFill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36E6A-855E-4512-A92A-DCF2AC9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B90F8-6D44-4A78-8C2E-5C6E628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12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2">
            <a:extLst>
              <a:ext uri="{FF2B5EF4-FFF2-40B4-BE49-F238E27FC236}">
                <a16:creationId xmlns:a16="http://schemas.microsoft.com/office/drawing/2014/main" id="{F0F2AFE3-B14D-4877-8782-4AA9D693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079" y="2093404"/>
            <a:ext cx="7596994" cy="41985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7560C7-781A-4A84-A300-F9D204D0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전이학습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5E366-4C42-4AE6-B8FE-1D24F1A5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+mn-lt"/>
                <a:cs typeface="+mn-lt"/>
              </a:rPr>
              <a:t>학습한 모델의 가중치를 적은 데이터로 약간의 변경을 통해 다른 문제를 해결하도록 학습하는 것.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8255E-CA47-4F83-A0F2-03AD6BE5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09E623-9662-411A-A5BD-F921BF1C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007A69-DE1E-402D-8087-B02E85F55966}"/>
              </a:ext>
            </a:extLst>
          </p:cNvPr>
          <p:cNvSpPr txBox="1"/>
          <p:nvPr/>
        </p:nvSpPr>
        <p:spPr>
          <a:xfrm>
            <a:off x="5183692" y="6291532"/>
            <a:ext cx="6596332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900" dirty="0" err="1">
                <a:ea typeface="맑은 고딕"/>
              </a:rPr>
              <a:t>출처</a:t>
            </a:r>
            <a:r>
              <a:rPr lang="en-US" altLang="ko-KR" sz="900" dirty="0">
                <a:ea typeface="맑은 고딕"/>
              </a:rPr>
              <a:t>: https://blog.lgcns.com/1563</a:t>
            </a:r>
          </a:p>
        </p:txBody>
      </p:sp>
    </p:spTree>
    <p:extLst>
      <p:ext uri="{BB962C8B-B14F-4D97-AF65-F5344CB8AC3E}">
        <p14:creationId xmlns:p14="http://schemas.microsoft.com/office/powerpoint/2010/main" val="400331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779</Words>
  <Application>Microsoft Office PowerPoint</Application>
  <PresentationFormat>와이드스크린</PresentationFormat>
  <Paragraphs>207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Wingdings,Sans-Serif</vt:lpstr>
      <vt:lpstr>맑은 고딕</vt:lpstr>
      <vt:lpstr>Arial</vt:lpstr>
      <vt:lpstr>Consolas</vt:lpstr>
      <vt:lpstr>Wingdings</vt:lpstr>
      <vt:lpstr>Office 테마</vt:lpstr>
      <vt:lpstr>On-Device Training</vt:lpstr>
      <vt:lpstr>Contents</vt:lpstr>
      <vt:lpstr>기존 실험 결과</vt:lpstr>
      <vt:lpstr>연구분야 변경</vt:lpstr>
      <vt:lpstr>Contents</vt:lpstr>
      <vt:lpstr>On-Device 학습</vt:lpstr>
      <vt:lpstr>TensorFlow Lite</vt:lpstr>
      <vt:lpstr>Contents</vt:lpstr>
      <vt:lpstr>전이학습</vt:lpstr>
      <vt:lpstr>TF Lite Example Program</vt:lpstr>
      <vt:lpstr>Contents</vt:lpstr>
      <vt:lpstr>소스코드 분석</vt:lpstr>
      <vt:lpstr>소스코드 분석 – TF Lite 모델 불러오기</vt:lpstr>
      <vt:lpstr>소스코드 분석 – TF Lite 모델 불러오기</vt:lpstr>
      <vt:lpstr>소스코드 분석 – TF Lite 모델 불러오기</vt:lpstr>
      <vt:lpstr>소스코드 분석 – 샘플 추가</vt:lpstr>
      <vt:lpstr>소스코드 분석 – 샘플 추가</vt:lpstr>
      <vt:lpstr>소스코드 분석 – 샘플 추가</vt:lpstr>
      <vt:lpstr>소스코드 분석 – 샘플 추가</vt:lpstr>
      <vt:lpstr>소스코드 분석 – 샘플 추가</vt:lpstr>
      <vt:lpstr>소스코드 분석 – 샘플 추가</vt:lpstr>
      <vt:lpstr>소스코드 분석 – 샘플 추가</vt:lpstr>
      <vt:lpstr>소스코드 분석 – 샘플 추가</vt:lpstr>
      <vt:lpstr>소스코드 분석 – 샘플 추가</vt:lpstr>
      <vt:lpstr>소스코드 분석 – 샘플 추가</vt:lpstr>
      <vt:lpstr>Contents</vt:lpstr>
      <vt:lpstr>소스코드 수정</vt:lpstr>
      <vt:lpstr>소스코드 수정</vt:lpstr>
      <vt:lpstr>소스코드 수정</vt:lpstr>
      <vt:lpstr>소스코드 수정</vt:lpstr>
      <vt:lpstr>소스코드 수정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Kwon CheolHyeon</cp:lastModifiedBy>
  <cp:revision>8</cp:revision>
  <dcterms:created xsi:type="dcterms:W3CDTF">2022-01-05T04:06:30Z</dcterms:created>
  <dcterms:modified xsi:type="dcterms:W3CDTF">2022-01-21T04:40:36Z</dcterms:modified>
</cp:coreProperties>
</file>