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1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0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13853" y="651996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  <a:defRPr/>
            </a:lvl1pPr>
            <a:lvl2pPr marL="540000">
              <a:defRPr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3963"/>
            <a:ext cx="9144000" cy="1209895"/>
          </a:xfrm>
        </p:spPr>
        <p:txBody>
          <a:bodyPr/>
          <a:lstStyle/>
          <a:p>
            <a:r>
              <a:rPr lang="en-US" altLang="ko-KR" dirty="0"/>
              <a:t>TensorFlow Lite Guide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Changwon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5A299-6A65-4CD3-804B-160B4237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9BEAC-4330-4C95-A0B5-4B3365D2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vs</a:t>
            </a:r>
            <a:r>
              <a:rPr lang="ko-KR" altLang="en-US" dirty="0"/>
              <a:t> </a:t>
            </a:r>
            <a:r>
              <a:rPr lang="en-US" altLang="ko-KR" dirty="0"/>
              <a:t>TensorFlow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How to Use TensorFlow Lite 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TensorFlow Lite Performance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D82214-FD57-445D-9894-C79FA35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2023F-F3AB-48D3-B624-294676D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70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7EA2C-9B41-465F-970B-88149CFE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3FA4C-1107-4284-9E4E-901C19F2D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</a:t>
            </a:r>
            <a:r>
              <a:rPr lang="ko-KR" altLang="en-US" dirty="0"/>
              <a:t>는 머신 러닝을 위한 오픈 소스 플랫폼이다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다양한 추상화 수준을 제공한다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Python,</a:t>
            </a:r>
            <a:r>
              <a:rPr lang="ko-KR" altLang="en-US" dirty="0"/>
              <a:t> </a:t>
            </a:r>
            <a:r>
              <a:rPr lang="en-US" altLang="ko-KR"/>
              <a:t>JS,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AE149F-04D3-4762-ACFE-71546641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4B3B4-EE46-42E3-8D78-B96F34F0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pic>
        <p:nvPicPr>
          <p:cNvPr id="1026" name="Picture 2" descr="TensorFlow">
            <a:extLst>
              <a:ext uri="{FF2B5EF4-FFF2-40B4-BE49-F238E27FC236}">
                <a16:creationId xmlns:a16="http://schemas.microsoft.com/office/drawing/2014/main" id="{BCD21AAE-2BE1-491D-911E-47E21A86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12" y="4527423"/>
            <a:ext cx="3542288" cy="199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0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5A299-6A65-4CD3-804B-160B4237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9BEAC-4330-4C95-A0B5-4B3365D2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TensorFlow vs TensorFlow Lite</a:t>
            </a:r>
          </a:p>
          <a:p>
            <a:r>
              <a:rPr lang="en-US" altLang="ko-KR" dirty="0"/>
              <a:t>How to Use TensorFlow Lite 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TensorFlow Lite Performance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D82214-FD57-445D-9894-C79FA35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2023F-F3AB-48D3-B624-294676D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21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5A299-6A65-4CD3-804B-160B4237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9BEAC-4330-4C95-A0B5-4B3365D2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TensorFlow vs TensorFlow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How to Use TensorFlow Lite </a:t>
            </a:r>
          </a:p>
          <a:p>
            <a:r>
              <a:rPr lang="en-US" altLang="ko-KR" dirty="0"/>
              <a:t>TensorFlow Lite Performance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D82214-FD57-445D-9894-C79FA35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2023F-F3AB-48D3-B624-294676D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16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83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TensorFlow Lite Guide</vt:lpstr>
      <vt:lpstr>Contents</vt:lpstr>
      <vt:lpstr>TensorFlow</vt:lpstr>
      <vt:lpstr>Contents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Kwon CheolHyeon</cp:lastModifiedBy>
  <cp:revision>1</cp:revision>
  <dcterms:created xsi:type="dcterms:W3CDTF">2022-01-05T04:06:30Z</dcterms:created>
  <dcterms:modified xsi:type="dcterms:W3CDTF">2022-01-05T04:48:19Z</dcterms:modified>
</cp:coreProperties>
</file>