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39" r:id="rId10"/>
    <p:sldId id="304" r:id="rId11"/>
    <p:sldId id="305" r:id="rId12"/>
    <p:sldId id="335" r:id="rId13"/>
    <p:sldId id="337" r:id="rId14"/>
    <p:sldId id="338" r:id="rId15"/>
    <p:sldId id="340" r:id="rId16"/>
    <p:sldId id="33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32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33" r:id="rId38"/>
    <p:sldId id="328" r:id="rId39"/>
    <p:sldId id="319" r:id="rId40"/>
    <p:sldId id="320" r:id="rId41"/>
    <p:sldId id="321" r:id="rId42"/>
    <p:sldId id="329" r:id="rId43"/>
    <p:sldId id="334" r:id="rId44"/>
    <p:sldId id="330" r:id="rId45"/>
    <p:sldId id="341" r:id="rId46"/>
    <p:sldId id="342" r:id="rId47"/>
    <p:sldId id="343" r:id="rId48"/>
    <p:sldId id="273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588" autoAdjust="0"/>
  </p:normalViewPr>
  <p:slideViewPr>
    <p:cSldViewPr snapToGrid="0">
      <p:cViewPr>
        <p:scale>
          <a:sx n="75" d="100"/>
          <a:sy n="75" d="100"/>
        </p:scale>
        <p:origin x="91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66486816"/>
        <c:axId val="2066464352"/>
      </c:line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76-4761-8F53-B977A0627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6-4761-8F53-B977A0627E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45513280"/>
        <c:axId val="1945514944"/>
      </c:line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삭제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6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RAM</a:t>
            </a:r>
            <a:r>
              <a:rPr lang="ko-KR" altLang="en-US" dirty="0"/>
              <a:t> </a:t>
            </a:r>
            <a:r>
              <a:rPr lang="en-US" altLang="ko-KR" dirty="0"/>
              <a:t>Disk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/>
              <a:t>RAM Disk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성능 테스트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15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가 상당히 빠름을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67DA5C-C4A2-4C98-BACC-7A0FD2009832}"/>
              </a:ext>
            </a:extLst>
          </p:cNvPr>
          <p:cNvSpPr txBox="1"/>
          <p:nvPr/>
        </p:nvSpPr>
        <p:spPr>
          <a:xfrm>
            <a:off x="5609492" y="14280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3608E-3CF7-4204-A24D-61D77B128938}"/>
              </a:ext>
            </a:extLst>
          </p:cNvPr>
          <p:cNvSpPr txBox="1"/>
          <p:nvPr/>
        </p:nvSpPr>
        <p:spPr>
          <a:xfrm>
            <a:off x="5609491" y="3840799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23146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0" y="17328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B814-F620-4FBE-8762-1293C0B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입력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BD813BFA-CA30-4D61-90F6-96D2317D4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373698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A7FE9-D46E-4E73-8DAD-F8595B7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EF96E-AEDD-4CF6-92D7-DB8873E9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3A1C-A766-49C8-9588-AE0DD9A8197D}"/>
              </a:ext>
            </a:extLst>
          </p:cNvPr>
          <p:cNvSpPr txBox="1"/>
          <p:nvPr/>
        </p:nvSpPr>
        <p:spPr>
          <a:xfrm>
            <a:off x="0" y="17328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7243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1624</Words>
  <Application>Microsoft Office PowerPoint</Application>
  <PresentationFormat>와이드스크린</PresentationFormat>
  <Paragraphs>459</Paragraphs>
  <Slides>48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리눅스 RAM Disk 만들기</vt:lpstr>
      <vt:lpstr>Contents</vt:lpstr>
      <vt:lpstr>리눅스 RAM Disk 삭제</vt:lpstr>
      <vt:lpstr>리눅스 RAM Disk 삭제</vt:lpstr>
      <vt:lpstr>리눅스 RAM Disk 삭제</vt:lpstr>
      <vt:lpstr>리눅스 RAM Disk 삭제</vt:lpstr>
      <vt:lpstr>리눅스 RAM Disk 삭제</vt:lpstr>
      <vt:lpstr>Contents</vt:lpstr>
      <vt:lpstr>tmpfs 성능 실험</vt:lpstr>
      <vt:lpstr>tmpfs 성능 실험 결과</vt:lpstr>
      <vt:lpstr>tmpfs 성능 실험 결과 그래프 - 출력</vt:lpstr>
      <vt:lpstr>tmpfs 성능 실험 결과 그래프 - 입력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32</cp:revision>
  <dcterms:created xsi:type="dcterms:W3CDTF">2022-01-05T04:06:30Z</dcterms:created>
  <dcterms:modified xsi:type="dcterms:W3CDTF">2022-02-16T08:28:36Z</dcterms:modified>
</cp:coreProperties>
</file>