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Predicting Pathogenicity using Aberrant Splicing Predictions of Single Nucleotide Variants in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possible to use the likelihood that an SNV causes aberrant splicing to predict that SNV’s pathogenicity in the context of Autism Spectrum Disorder?</a:t>
            </a:r>
          </a:p>
        </p:txBody>
      </p:sp>
    </p:spTree>
    <p:extLst>
      <p:ext uri="{BB962C8B-B14F-4D97-AF65-F5344CB8AC3E}">
        <p14:creationId xmlns:p14="http://schemas.microsoft.com/office/powerpoint/2010/main" val="19433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4944" y="3624901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7132" y="3624898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6038" y="36248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9320" y="3624901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81508" y="3624898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414" y="36248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3"/>
            <a:endCxn id="4" idx="1"/>
          </p:cNvCxnSpPr>
          <p:nvPr/>
        </p:nvCxnSpPr>
        <p:spPr>
          <a:xfrm flipV="1">
            <a:off x="1610491" y="3749161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41585" y="3749157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134867" y="3749155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765961" y="3749155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833811" y="4317748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358186" y="4317747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4944" y="51021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7132" y="5102196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9320" y="5102199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581508" y="5102196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50414" y="5102197"/>
            <a:ext cx="815547" cy="2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/>
            <a:stCxn id="19" idx="3"/>
            <a:endCxn id="20" idx="1"/>
          </p:cNvCxnSpPr>
          <p:nvPr/>
        </p:nvCxnSpPr>
        <p:spPr>
          <a:xfrm flipV="1">
            <a:off x="1610491" y="5226457"/>
            <a:ext cx="244664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34867" y="5226453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765961" y="5226453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9267" y="2141610"/>
            <a:ext cx="35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SNV predicted to be pathogenic</a:t>
            </a:r>
          </a:p>
        </p:txBody>
      </p:sp>
      <p:cxnSp>
        <p:nvCxnSpPr>
          <p:cNvPr id="34" name="Connector: Elbow 33"/>
          <p:cNvCxnSpPr>
            <a:cxnSpLocks/>
            <a:stCxn id="31" idx="2"/>
          </p:cNvCxnSpPr>
          <p:nvPr/>
        </p:nvCxnSpPr>
        <p:spPr>
          <a:xfrm rot="5400000">
            <a:off x="2260073" y="2784000"/>
            <a:ext cx="1113958" cy="56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833810" y="5490241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358185" y="5490240"/>
            <a:ext cx="1" cy="4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11636" y="6024030"/>
            <a:ext cx="2644347" cy="33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Phenotype (ASD)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9626" y="6024030"/>
            <a:ext cx="2117118" cy="33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Phenotype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54404" y="4355244"/>
            <a:ext cx="240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Cassette exon skipping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58185" y="4355244"/>
            <a:ext cx="21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splicing change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134867" y="3749161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765961" y="3749157"/>
            <a:ext cx="8155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53643" y="2141610"/>
            <a:ext cx="35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Non-pathogenic SNV</a:t>
            </a:r>
          </a:p>
        </p:txBody>
      </p:sp>
      <p:cxnSp>
        <p:nvCxnSpPr>
          <p:cNvPr id="52" name="Connector: Elbow 51"/>
          <p:cNvCxnSpPr>
            <a:cxnSpLocks/>
            <a:stCxn id="51" idx="2"/>
          </p:cNvCxnSpPr>
          <p:nvPr/>
        </p:nvCxnSpPr>
        <p:spPr>
          <a:xfrm rot="5400000">
            <a:off x="8784449" y="2784000"/>
            <a:ext cx="1113958" cy="567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45247"/>
              </p:ext>
            </p:extLst>
          </p:nvPr>
        </p:nvGraphicFramePr>
        <p:xfrm>
          <a:off x="203200" y="126871"/>
          <a:ext cx="11836400" cy="184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181402930"/>
                    </a:ext>
                  </a:extLst>
                </a:gridCol>
                <a:gridCol w="10414000">
                  <a:extLst>
                    <a:ext uri="{9D8B030D-6E8A-4147-A177-3AD203B41FA5}">
                      <a16:colId xmlns:a16="http://schemas.microsoft.com/office/drawing/2014/main" val="521574460"/>
                    </a:ext>
                  </a:extLst>
                </a:gridCol>
              </a:tblGrid>
              <a:tr h="6859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Using a Bayesian inference model, the likelihood that a SNV causes aberrant splicing (like cassette exon skipping) can be used to predict the presence of the disease phenotype when that SNV targets a gene co-expression network hub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888545"/>
                  </a:ext>
                </a:extLst>
              </a:tr>
              <a:tr h="7348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Assumptions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Genes with many co-expression partners are central to biological pathways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Co-expression partners can be identified using metrics like the Pearson Correlation Coefficient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Alternative splicing of these genes can cause these biological pathways to be disrupted due to alternative gene products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Disruption of these biological pathways can lead to expression of the pathogenic phenotype (ASD)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Splicing scores and pathogenicity predictions can be reliably predicted by on-the-market computational tools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46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50" r="92577" b="85307"/>
          <a:stretch/>
        </p:blipFill>
        <p:spPr>
          <a:xfrm>
            <a:off x="145771" y="289248"/>
            <a:ext cx="2269637" cy="152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408" y="865028"/>
            <a:ext cx="98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Denovo</a:t>
            </a:r>
            <a:r>
              <a:rPr lang="en-US" dirty="0"/>
              <a:t>-DB: Database of nucleotide variants for various phenotypes, including autism and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395" r="77806" b="84897"/>
          <a:stretch/>
        </p:blipFill>
        <p:spPr>
          <a:xfrm>
            <a:off x="145771" y="2385919"/>
            <a:ext cx="3261341" cy="71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112" y="2561125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BrainSpan</a:t>
            </a:r>
            <a:r>
              <a:rPr lang="en-US" dirty="0"/>
              <a:t>: Gene co-expression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444" t="29630" r="30069" b="54715"/>
          <a:stretch/>
        </p:blipFill>
        <p:spPr>
          <a:xfrm>
            <a:off x="145771" y="3730732"/>
            <a:ext cx="4055324" cy="882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095" y="3987111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Spidex</a:t>
            </a:r>
            <a:r>
              <a:rPr lang="en-US" dirty="0"/>
              <a:t>: Aberrant splicing scoring tool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6790" r="85695" b="85680"/>
          <a:stretch/>
        </p:blipFill>
        <p:spPr>
          <a:xfrm>
            <a:off x="145771" y="5237890"/>
            <a:ext cx="3555500" cy="1052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271" y="5579645"/>
            <a:ext cx="606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MutPred2: Pathogenicity scoring tool </a:t>
            </a:r>
          </a:p>
        </p:txBody>
      </p:sp>
    </p:spTree>
    <p:extLst>
      <p:ext uri="{BB962C8B-B14F-4D97-AF65-F5344CB8AC3E}">
        <p14:creationId xmlns:p14="http://schemas.microsoft.com/office/powerpoint/2010/main" val="2817778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201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Predicting Pathogenicity using Aberrant Splicing Predictions of Single Nucleotide Variants in Autism Spectrum Disorder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Pathogenicity using Aberrant Splicing Predictions of Single Nucleotide Variants in Autism Spectrum Disorder</dc:title>
  <dc:creator>Kevin K Chau</dc:creator>
  <cp:lastModifiedBy>Kevin Chau</cp:lastModifiedBy>
  <cp:revision>14</cp:revision>
  <dcterms:created xsi:type="dcterms:W3CDTF">2017-05-31T00:18:53Z</dcterms:created>
  <dcterms:modified xsi:type="dcterms:W3CDTF">2017-06-17T00:33:50Z</dcterms:modified>
</cp:coreProperties>
</file>