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8F"/>
    <a:srgbClr val="B79F00"/>
    <a:srgbClr val="00BA37"/>
    <a:srgbClr val="00BFC4"/>
    <a:srgbClr val="F564E3"/>
    <a:srgbClr val="619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Claim can be made for time-course covariance </a:t>
            </a:r>
            <a:r>
              <a:rPr lang="en-US"/>
              <a:t>of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C2C-884C-4D79-885B-4D3328596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5430-29ED-43DD-928F-5E181178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EA7F-4878-45C1-A0D2-5852A240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2989-8D8A-418D-836C-913C8F3E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20E7-275A-4BF0-AB1E-EA7945EB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49B7-925E-4429-8B69-BF5588C8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3C291-B310-4795-BA42-FFD80E5C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D6E3-7370-4B2F-BD07-E2CD9C49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7D05-FD60-4A05-BDB8-5B512D09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2E66-C576-47BF-A1E0-95A9838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8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A6358-1748-4EF1-8B93-32B08904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06E47-32D1-434D-95D2-F5768F70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CFBE-1CBC-49EE-B18B-3E5CD024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8DAF-8035-47A7-9752-605DDBAF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D7B8-0359-48BB-8AC4-3E86DA1F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057D-5B6B-4503-A34C-56015221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B2C6-4550-44D5-843C-E097F12C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7F92-4033-4498-92A1-0C396B5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FEDB-8C22-4670-9EED-C3B8E4DD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85A3-B2CE-4C34-8A92-6D769B11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E41-8AFB-40BD-8B3B-DF352348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F073-AC92-45AF-A5BA-9C6CB43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4B41-3BD8-4040-B055-03997831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4F33-DFDA-45E0-9E60-CE4F0AD9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9C45-FA2E-40D2-9BD2-CD9F0B3D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7DCB-5543-459D-8EA7-6345525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FD4-73DD-400F-9153-F22C6E6A3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1DE01-A25D-46D7-A54B-C25B4ACD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7B03-B284-43A2-9D71-A9FCEAD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A7E72-C37E-4138-9F72-74E9F9B1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462D-95D3-4098-A4DF-9CDC614F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47B-8964-4FF8-8B63-CF580A91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D7F7-A818-4C01-A9D0-A8398B3B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F2B5-B692-431C-BA70-F71C4493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C36E9-0323-4C87-9272-845D060C0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003B-5F16-4BF1-A23A-4BE0D18F0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C9E82-BE28-44F9-821B-3E30DE9F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8F6AD-9A48-4D9B-9E69-6A86F975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93D71-9966-4CBD-8848-9E11DE3C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9FD1-D9E6-40A1-AB5B-1BB74BC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DE7E8-98CA-4EB6-83D6-84797466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850CD-6CF4-4C94-B63D-DFE98B55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EF6E-ACE2-468F-8EC6-56A4881A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27586-9383-4719-AC3C-0DB60C4B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6BE32-9682-403A-884D-39A3C62A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925-A264-4B30-8188-04AE4A89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E384-AEAA-4567-B184-4132F738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EF01-E0AA-4FD9-ADA7-C406D32D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F6ECA-A76C-440A-A829-085AEA743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2060-6BA0-4FC6-B0C3-0F6EC486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C987D-4F33-4B8F-89C7-93F24564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19DB1-1394-4CED-96A5-11ACFE3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CB1D-8108-4A84-A9D3-F71BB78B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A99D4-CC17-47B3-977B-97E92A5FD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57117-A696-4415-9B0F-84C6F93D5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A94A-BD27-4B47-8D7F-A45ED53A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99F2-C2F8-49EC-833A-9B944FB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0E2A-C9F4-47B3-9814-4F0624F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A119A-FC42-411A-A3F7-794CDCCA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DF14-BD07-4021-89F4-D3BE98B4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AD56-1C93-43AF-B894-99C09A5F2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E213-2156-4C55-860F-F842D3586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221A-AEE2-43F0-9C50-AE3F0183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 of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838B12-8E43-4F9E-999D-9341DD68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1690688"/>
            <a:ext cx="9127524" cy="5134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FD03FF-862E-470B-AABD-95B8FFB64693}"/>
              </a:ext>
            </a:extLst>
          </p:cNvPr>
          <p:cNvSpPr txBox="1"/>
          <p:nvPr/>
        </p:nvSpPr>
        <p:spPr>
          <a:xfrm>
            <a:off x="9193427" y="1690688"/>
            <a:ext cx="2932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VST (DESeq2) first applied to overall count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PCA computed with scale=TRUE and center=TRUE; rotated</a:t>
            </a:r>
          </a:p>
        </p:txBody>
      </p: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 of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838B12-8E43-4F9E-999D-9341DD689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8" y="1690688"/>
            <a:ext cx="9127524" cy="51342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93CB96-BB96-48C2-BE96-81893AA97A73}"/>
              </a:ext>
            </a:extLst>
          </p:cNvPr>
          <p:cNvSpPr/>
          <p:nvPr/>
        </p:nvSpPr>
        <p:spPr>
          <a:xfrm rot="195523">
            <a:off x="2300862" y="2022734"/>
            <a:ext cx="4396145" cy="623644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84284F-C20C-491C-B942-11559CEC7FDA}"/>
              </a:ext>
            </a:extLst>
          </p:cNvPr>
          <p:cNvSpPr/>
          <p:nvPr/>
        </p:nvSpPr>
        <p:spPr>
          <a:xfrm rot="854353">
            <a:off x="4150593" y="2320126"/>
            <a:ext cx="2859623" cy="551428"/>
          </a:xfrm>
          <a:prstGeom prst="ellipse">
            <a:avLst/>
          </a:prstGeom>
          <a:solidFill>
            <a:srgbClr val="F564E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7E9960-A40D-4BFD-A6C2-31FBD98A3395}"/>
              </a:ext>
            </a:extLst>
          </p:cNvPr>
          <p:cNvSpPr/>
          <p:nvPr/>
        </p:nvSpPr>
        <p:spPr>
          <a:xfrm rot="1452406">
            <a:off x="5617153" y="2378138"/>
            <a:ext cx="2119017" cy="651213"/>
          </a:xfrm>
          <a:prstGeom prst="ellipse">
            <a:avLst/>
          </a:pr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50431-F679-4FF8-9BAE-E1973C9A0437}"/>
              </a:ext>
            </a:extLst>
          </p:cNvPr>
          <p:cNvSpPr/>
          <p:nvPr/>
        </p:nvSpPr>
        <p:spPr>
          <a:xfrm rot="948200">
            <a:off x="6141811" y="2764530"/>
            <a:ext cx="1785462" cy="518794"/>
          </a:xfrm>
          <a:prstGeom prst="ellipse">
            <a:avLst/>
          </a:pr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78A0D-1046-455D-83AB-D80D71E8124E}"/>
              </a:ext>
            </a:extLst>
          </p:cNvPr>
          <p:cNvSpPr/>
          <p:nvPr/>
        </p:nvSpPr>
        <p:spPr>
          <a:xfrm rot="19782882">
            <a:off x="5907947" y="3515803"/>
            <a:ext cx="2328296" cy="91895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432 w 2397832"/>
              <a:gd name="connsiteY0" fmla="*/ 520220 h 925798"/>
              <a:gd name="connsiteX1" fmla="*/ 1199132 w 2397832"/>
              <a:gd name="connsiteY1" fmla="*/ 0 h 925798"/>
              <a:gd name="connsiteX2" fmla="*/ 2397832 w 2397832"/>
              <a:gd name="connsiteY2" fmla="*/ 520220 h 925798"/>
              <a:gd name="connsiteX3" fmla="*/ 1308021 w 2397832"/>
              <a:gd name="connsiteY3" fmla="*/ 925798 h 925798"/>
              <a:gd name="connsiteX4" fmla="*/ 432 w 2397832"/>
              <a:gd name="connsiteY4" fmla="*/ 520220 h 925798"/>
              <a:gd name="connsiteX0" fmla="*/ 5074 w 2402474"/>
              <a:gd name="connsiteY0" fmla="*/ 477317 h 882895"/>
              <a:gd name="connsiteX1" fmla="*/ 990000 w 2402474"/>
              <a:gd name="connsiteY1" fmla="*/ 0 h 882895"/>
              <a:gd name="connsiteX2" fmla="*/ 2402474 w 2402474"/>
              <a:gd name="connsiteY2" fmla="*/ 477317 h 882895"/>
              <a:gd name="connsiteX3" fmla="*/ 1312663 w 2402474"/>
              <a:gd name="connsiteY3" fmla="*/ 882895 h 882895"/>
              <a:gd name="connsiteX4" fmla="*/ 5074 w 2402474"/>
              <a:gd name="connsiteY4" fmla="*/ 477317 h 882895"/>
              <a:gd name="connsiteX0" fmla="*/ 5425 w 2402825"/>
              <a:gd name="connsiteY0" fmla="*/ 510568 h 916146"/>
              <a:gd name="connsiteX1" fmla="*/ 990351 w 2402825"/>
              <a:gd name="connsiteY1" fmla="*/ 33251 h 916146"/>
              <a:gd name="connsiteX2" fmla="*/ 2402825 w 2402825"/>
              <a:gd name="connsiteY2" fmla="*/ 510568 h 916146"/>
              <a:gd name="connsiteX3" fmla="*/ 1313014 w 2402825"/>
              <a:gd name="connsiteY3" fmla="*/ 916146 h 916146"/>
              <a:gd name="connsiteX4" fmla="*/ 5425 w 2402825"/>
              <a:gd name="connsiteY4" fmla="*/ 510568 h 916146"/>
              <a:gd name="connsiteX0" fmla="*/ 5425 w 2434809"/>
              <a:gd name="connsiteY0" fmla="*/ 519144 h 924722"/>
              <a:gd name="connsiteX1" fmla="*/ 990351 w 2434809"/>
              <a:gd name="connsiteY1" fmla="*/ 41827 h 924722"/>
              <a:gd name="connsiteX2" fmla="*/ 2402825 w 2434809"/>
              <a:gd name="connsiteY2" fmla="*/ 519144 h 924722"/>
              <a:gd name="connsiteX3" fmla="*/ 1313014 w 2434809"/>
              <a:gd name="connsiteY3" fmla="*/ 924722 h 924722"/>
              <a:gd name="connsiteX4" fmla="*/ 5425 w 2434809"/>
              <a:gd name="connsiteY4" fmla="*/ 519144 h 924722"/>
              <a:gd name="connsiteX0" fmla="*/ 3126 w 2344982"/>
              <a:gd name="connsiteY0" fmla="*/ 478593 h 884425"/>
              <a:gd name="connsiteX1" fmla="*/ 988052 w 2344982"/>
              <a:gd name="connsiteY1" fmla="*/ 1276 h 884425"/>
              <a:gd name="connsiteX2" fmla="*/ 2319095 w 2344982"/>
              <a:gd name="connsiteY2" fmla="*/ 420552 h 884425"/>
              <a:gd name="connsiteX3" fmla="*/ 1310715 w 2344982"/>
              <a:gd name="connsiteY3" fmla="*/ 884171 h 884425"/>
              <a:gd name="connsiteX4" fmla="*/ 3126 w 2344982"/>
              <a:gd name="connsiteY4" fmla="*/ 478593 h 884425"/>
              <a:gd name="connsiteX0" fmla="*/ 3126 w 2356078"/>
              <a:gd name="connsiteY0" fmla="*/ 491777 h 897609"/>
              <a:gd name="connsiteX1" fmla="*/ 988052 w 2356078"/>
              <a:gd name="connsiteY1" fmla="*/ 14460 h 897609"/>
              <a:gd name="connsiteX2" fmla="*/ 2319095 w 2356078"/>
              <a:gd name="connsiteY2" fmla="*/ 433736 h 897609"/>
              <a:gd name="connsiteX3" fmla="*/ 1310715 w 2356078"/>
              <a:gd name="connsiteY3" fmla="*/ 897355 h 897609"/>
              <a:gd name="connsiteX4" fmla="*/ 3126 w 2356078"/>
              <a:gd name="connsiteY4" fmla="*/ 491777 h 897609"/>
              <a:gd name="connsiteX0" fmla="*/ 3106 w 2328296"/>
              <a:gd name="connsiteY0" fmla="*/ 512411 h 918958"/>
              <a:gd name="connsiteX1" fmla="*/ 988032 w 2328296"/>
              <a:gd name="connsiteY1" fmla="*/ 35094 h 918958"/>
              <a:gd name="connsiteX2" fmla="*/ 2290430 w 2328296"/>
              <a:gd name="connsiteY2" fmla="*/ 395704 h 918958"/>
              <a:gd name="connsiteX3" fmla="*/ 1310695 w 2328296"/>
              <a:gd name="connsiteY3" fmla="*/ 917989 h 918958"/>
              <a:gd name="connsiteX4" fmla="*/ 3106 w 2328296"/>
              <a:gd name="connsiteY4" fmla="*/ 512411 h 91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6" h="918958">
                <a:moveTo>
                  <a:pt x="3106" y="512411"/>
                </a:moveTo>
                <a:cubicBezTo>
                  <a:pt x="-50671" y="365262"/>
                  <a:pt x="606811" y="54545"/>
                  <a:pt x="988032" y="35094"/>
                </a:cubicBezTo>
                <a:cubicBezTo>
                  <a:pt x="1369253" y="15643"/>
                  <a:pt x="2067027" y="-137403"/>
                  <a:pt x="2290430" y="395704"/>
                </a:cubicBezTo>
                <a:cubicBezTo>
                  <a:pt x="2513833" y="928811"/>
                  <a:pt x="1691916" y="898538"/>
                  <a:pt x="1310695" y="917989"/>
                </a:cubicBezTo>
                <a:cubicBezTo>
                  <a:pt x="929474" y="937440"/>
                  <a:pt x="56883" y="659560"/>
                  <a:pt x="3106" y="512411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9538D4-42F1-477B-A3BC-D3E64488B1D3}"/>
              </a:ext>
            </a:extLst>
          </p:cNvPr>
          <p:cNvSpPr/>
          <p:nvPr/>
        </p:nvSpPr>
        <p:spPr>
          <a:xfrm rot="19982892">
            <a:off x="6915026" y="3669209"/>
            <a:ext cx="898719" cy="239722"/>
          </a:xfrm>
          <a:prstGeom prst="ellipse">
            <a:avLst/>
          </a:pr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D0EDC2-9514-4EC8-AF41-E5FBE2DDE7FF}"/>
              </a:ext>
            </a:extLst>
          </p:cNvPr>
          <p:cNvSpPr/>
          <p:nvPr/>
        </p:nvSpPr>
        <p:spPr>
          <a:xfrm rot="1335587">
            <a:off x="7503327" y="5051962"/>
            <a:ext cx="1155153" cy="371539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D140A-9DBC-4F07-B1FB-B97D84681BE3}"/>
              </a:ext>
            </a:extLst>
          </p:cNvPr>
          <p:cNvSpPr/>
          <p:nvPr/>
        </p:nvSpPr>
        <p:spPr>
          <a:xfrm rot="1713555">
            <a:off x="6726569" y="4783017"/>
            <a:ext cx="1754010" cy="973972"/>
          </a:xfrm>
          <a:custGeom>
            <a:avLst/>
            <a:gdLst>
              <a:gd name="connsiteX0" fmla="*/ 0 w 2119017"/>
              <a:gd name="connsiteY0" fmla="*/ 325607 h 651213"/>
              <a:gd name="connsiteX1" fmla="*/ 1059509 w 2119017"/>
              <a:gd name="connsiteY1" fmla="*/ 0 h 651213"/>
              <a:gd name="connsiteX2" fmla="*/ 2119018 w 2119017"/>
              <a:gd name="connsiteY2" fmla="*/ 325607 h 651213"/>
              <a:gd name="connsiteX3" fmla="*/ 1059509 w 2119017"/>
              <a:gd name="connsiteY3" fmla="*/ 651214 h 651213"/>
              <a:gd name="connsiteX4" fmla="*/ 0 w 2119017"/>
              <a:gd name="connsiteY4" fmla="*/ 325607 h 651213"/>
              <a:gd name="connsiteX0" fmla="*/ 0 w 2071118"/>
              <a:gd name="connsiteY0" fmla="*/ 432138 h 655491"/>
              <a:gd name="connsiteX1" fmla="*/ 1011609 w 2071118"/>
              <a:gd name="connsiteY1" fmla="*/ 1295 h 655491"/>
              <a:gd name="connsiteX2" fmla="*/ 2071118 w 2071118"/>
              <a:gd name="connsiteY2" fmla="*/ 326902 h 655491"/>
              <a:gd name="connsiteX3" fmla="*/ 1011609 w 2071118"/>
              <a:gd name="connsiteY3" fmla="*/ 652509 h 655491"/>
              <a:gd name="connsiteX4" fmla="*/ 0 w 2071118"/>
              <a:gd name="connsiteY4" fmla="*/ 432138 h 655491"/>
              <a:gd name="connsiteX0" fmla="*/ 169 w 2071287"/>
              <a:gd name="connsiteY0" fmla="*/ 432138 h 893874"/>
              <a:gd name="connsiteX1" fmla="*/ 1011778 w 2071287"/>
              <a:gd name="connsiteY1" fmla="*/ 1295 h 893874"/>
              <a:gd name="connsiteX2" fmla="*/ 2071287 w 2071287"/>
              <a:gd name="connsiteY2" fmla="*/ 326902 h 893874"/>
              <a:gd name="connsiteX3" fmla="*/ 1086513 w 2071287"/>
              <a:gd name="connsiteY3" fmla="*/ 893202 h 893874"/>
              <a:gd name="connsiteX4" fmla="*/ 169 w 2071287"/>
              <a:gd name="connsiteY4" fmla="*/ 432138 h 893874"/>
              <a:gd name="connsiteX0" fmla="*/ 5848 w 2076966"/>
              <a:gd name="connsiteY0" fmla="*/ 481312 h 943065"/>
              <a:gd name="connsiteX1" fmla="*/ 1590800 w 2076966"/>
              <a:gd name="connsiteY1" fmla="*/ 1016 h 943065"/>
              <a:gd name="connsiteX2" fmla="*/ 2076966 w 2076966"/>
              <a:gd name="connsiteY2" fmla="*/ 376076 h 943065"/>
              <a:gd name="connsiteX3" fmla="*/ 1092192 w 2076966"/>
              <a:gd name="connsiteY3" fmla="*/ 942376 h 943065"/>
              <a:gd name="connsiteX4" fmla="*/ 5848 w 2076966"/>
              <a:gd name="connsiteY4" fmla="*/ 481312 h 943065"/>
              <a:gd name="connsiteX0" fmla="*/ 5848 w 2076966"/>
              <a:gd name="connsiteY0" fmla="*/ 482950 h 944703"/>
              <a:gd name="connsiteX1" fmla="*/ 1590800 w 2076966"/>
              <a:gd name="connsiteY1" fmla="*/ 2654 h 944703"/>
              <a:gd name="connsiteX2" fmla="*/ 2076966 w 2076966"/>
              <a:gd name="connsiteY2" fmla="*/ 377714 h 944703"/>
              <a:gd name="connsiteX3" fmla="*/ 1092192 w 2076966"/>
              <a:gd name="connsiteY3" fmla="*/ 944014 h 944703"/>
              <a:gd name="connsiteX4" fmla="*/ 5848 w 2076966"/>
              <a:gd name="connsiteY4" fmla="*/ 482950 h 944703"/>
              <a:gd name="connsiteX0" fmla="*/ 4621 w 2075739"/>
              <a:gd name="connsiteY0" fmla="*/ 506543 h 968304"/>
              <a:gd name="connsiteX1" fmla="*/ 1529767 w 2075739"/>
              <a:gd name="connsiteY1" fmla="*/ 2525 h 968304"/>
              <a:gd name="connsiteX2" fmla="*/ 2075739 w 2075739"/>
              <a:gd name="connsiteY2" fmla="*/ 401307 h 968304"/>
              <a:gd name="connsiteX3" fmla="*/ 1090965 w 2075739"/>
              <a:gd name="connsiteY3" fmla="*/ 967607 h 968304"/>
              <a:gd name="connsiteX4" fmla="*/ 4621 w 2075739"/>
              <a:gd name="connsiteY4" fmla="*/ 506543 h 968304"/>
              <a:gd name="connsiteX0" fmla="*/ 4287 w 1699603"/>
              <a:gd name="connsiteY0" fmla="*/ 504019 h 965083"/>
              <a:gd name="connsiteX1" fmla="*/ 1529433 w 1699603"/>
              <a:gd name="connsiteY1" fmla="*/ 1 h 965083"/>
              <a:gd name="connsiteX2" fmla="*/ 1662433 w 1699603"/>
              <a:gd name="connsiteY2" fmla="*/ 501633 h 965083"/>
              <a:gd name="connsiteX3" fmla="*/ 1090631 w 1699603"/>
              <a:gd name="connsiteY3" fmla="*/ 965083 h 965083"/>
              <a:gd name="connsiteX4" fmla="*/ 4287 w 1699603"/>
              <a:gd name="connsiteY4" fmla="*/ 504019 h 965083"/>
              <a:gd name="connsiteX0" fmla="*/ 4237 w 1666849"/>
              <a:gd name="connsiteY0" fmla="*/ 504244 h 965652"/>
              <a:gd name="connsiteX1" fmla="*/ 1529383 w 1666849"/>
              <a:gd name="connsiteY1" fmla="*/ 226 h 965652"/>
              <a:gd name="connsiteX2" fmla="*/ 1594608 w 1666849"/>
              <a:gd name="connsiteY2" fmla="*/ 566885 h 965652"/>
              <a:gd name="connsiteX3" fmla="*/ 1090581 w 1666849"/>
              <a:gd name="connsiteY3" fmla="*/ 965308 h 965652"/>
              <a:gd name="connsiteX4" fmla="*/ 4237 w 1666849"/>
              <a:gd name="connsiteY4" fmla="*/ 504244 h 965652"/>
              <a:gd name="connsiteX0" fmla="*/ 4237 w 1693844"/>
              <a:gd name="connsiteY0" fmla="*/ 504244 h 965652"/>
              <a:gd name="connsiteX1" fmla="*/ 1529383 w 1693844"/>
              <a:gd name="connsiteY1" fmla="*/ 226 h 965652"/>
              <a:gd name="connsiteX2" fmla="*/ 1594608 w 1693844"/>
              <a:gd name="connsiteY2" fmla="*/ 566885 h 965652"/>
              <a:gd name="connsiteX3" fmla="*/ 1090581 w 1693844"/>
              <a:gd name="connsiteY3" fmla="*/ 965308 h 965652"/>
              <a:gd name="connsiteX4" fmla="*/ 4237 w 1693844"/>
              <a:gd name="connsiteY4" fmla="*/ 504244 h 965652"/>
              <a:gd name="connsiteX0" fmla="*/ 4237 w 1693844"/>
              <a:gd name="connsiteY0" fmla="*/ 504244 h 965685"/>
              <a:gd name="connsiteX1" fmla="*/ 1529383 w 1693844"/>
              <a:gd name="connsiteY1" fmla="*/ 226 h 965685"/>
              <a:gd name="connsiteX2" fmla="*/ 1594608 w 1693844"/>
              <a:gd name="connsiteY2" fmla="*/ 566885 h 965685"/>
              <a:gd name="connsiteX3" fmla="*/ 1090581 w 1693844"/>
              <a:gd name="connsiteY3" fmla="*/ 965308 h 965685"/>
              <a:gd name="connsiteX4" fmla="*/ 4237 w 1693844"/>
              <a:gd name="connsiteY4" fmla="*/ 504244 h 965685"/>
              <a:gd name="connsiteX0" fmla="*/ 4234 w 1691826"/>
              <a:gd name="connsiteY0" fmla="*/ 504197 h 965549"/>
              <a:gd name="connsiteX1" fmla="*/ 1529380 w 1691826"/>
              <a:gd name="connsiteY1" fmla="*/ 179 h 965549"/>
              <a:gd name="connsiteX2" fmla="*/ 1590668 w 1691826"/>
              <a:gd name="connsiteY2" fmla="*/ 559603 h 965549"/>
              <a:gd name="connsiteX3" fmla="*/ 1090578 w 1691826"/>
              <a:gd name="connsiteY3" fmla="*/ 965261 h 965549"/>
              <a:gd name="connsiteX4" fmla="*/ 4234 w 1691826"/>
              <a:gd name="connsiteY4" fmla="*/ 504197 h 965549"/>
              <a:gd name="connsiteX0" fmla="*/ 4706 w 1707234"/>
              <a:gd name="connsiteY0" fmla="*/ 508773 h 970125"/>
              <a:gd name="connsiteX1" fmla="*/ 1555497 w 1707234"/>
              <a:gd name="connsiteY1" fmla="*/ 176 h 970125"/>
              <a:gd name="connsiteX2" fmla="*/ 1591140 w 1707234"/>
              <a:gd name="connsiteY2" fmla="*/ 564179 h 970125"/>
              <a:gd name="connsiteX3" fmla="*/ 1091050 w 1707234"/>
              <a:gd name="connsiteY3" fmla="*/ 969837 h 970125"/>
              <a:gd name="connsiteX4" fmla="*/ 4706 w 1707234"/>
              <a:gd name="connsiteY4" fmla="*/ 508773 h 970125"/>
              <a:gd name="connsiteX0" fmla="*/ 4706 w 1700345"/>
              <a:gd name="connsiteY0" fmla="*/ 515509 h 976861"/>
              <a:gd name="connsiteX1" fmla="*/ 1555497 w 1700345"/>
              <a:gd name="connsiteY1" fmla="*/ 6912 h 976861"/>
              <a:gd name="connsiteX2" fmla="*/ 1591140 w 1700345"/>
              <a:gd name="connsiteY2" fmla="*/ 570915 h 976861"/>
              <a:gd name="connsiteX3" fmla="*/ 1091050 w 1700345"/>
              <a:gd name="connsiteY3" fmla="*/ 976573 h 976861"/>
              <a:gd name="connsiteX4" fmla="*/ 4706 w 1700345"/>
              <a:gd name="connsiteY4" fmla="*/ 515509 h 976861"/>
              <a:gd name="connsiteX0" fmla="*/ 5796 w 1736931"/>
              <a:gd name="connsiteY0" fmla="*/ 517407 h 978759"/>
              <a:gd name="connsiteX1" fmla="*/ 1611816 w 1736931"/>
              <a:gd name="connsiteY1" fmla="*/ 6888 h 978759"/>
              <a:gd name="connsiteX2" fmla="*/ 1592230 w 1736931"/>
              <a:gd name="connsiteY2" fmla="*/ 572813 h 978759"/>
              <a:gd name="connsiteX3" fmla="*/ 1092140 w 1736931"/>
              <a:gd name="connsiteY3" fmla="*/ 978471 h 978759"/>
              <a:gd name="connsiteX4" fmla="*/ 5796 w 1736931"/>
              <a:gd name="connsiteY4" fmla="*/ 517407 h 978759"/>
              <a:gd name="connsiteX0" fmla="*/ 5813 w 1750915"/>
              <a:gd name="connsiteY0" fmla="*/ 510835 h 972460"/>
              <a:gd name="connsiteX1" fmla="*/ 1611833 w 1750915"/>
              <a:gd name="connsiteY1" fmla="*/ 316 h 972460"/>
              <a:gd name="connsiteX2" fmla="*/ 1609242 w 1750915"/>
              <a:gd name="connsiteY2" fmla="*/ 585732 h 972460"/>
              <a:gd name="connsiteX3" fmla="*/ 1092157 w 1750915"/>
              <a:gd name="connsiteY3" fmla="*/ 971899 h 972460"/>
              <a:gd name="connsiteX4" fmla="*/ 5813 w 1750915"/>
              <a:gd name="connsiteY4" fmla="*/ 510835 h 972460"/>
              <a:gd name="connsiteX0" fmla="*/ 5813 w 1752968"/>
              <a:gd name="connsiteY0" fmla="*/ 510835 h 972417"/>
              <a:gd name="connsiteX1" fmla="*/ 1611833 w 1752968"/>
              <a:gd name="connsiteY1" fmla="*/ 316 h 972417"/>
              <a:gd name="connsiteX2" fmla="*/ 1609242 w 1752968"/>
              <a:gd name="connsiteY2" fmla="*/ 585732 h 972417"/>
              <a:gd name="connsiteX3" fmla="*/ 1092157 w 1752968"/>
              <a:gd name="connsiteY3" fmla="*/ 971899 h 972417"/>
              <a:gd name="connsiteX4" fmla="*/ 5813 w 1752968"/>
              <a:gd name="connsiteY4" fmla="*/ 510835 h 972417"/>
              <a:gd name="connsiteX0" fmla="*/ 5788 w 1742325"/>
              <a:gd name="connsiteY0" fmla="*/ 510730 h 972120"/>
              <a:gd name="connsiteX1" fmla="*/ 1611808 w 1742325"/>
              <a:gd name="connsiteY1" fmla="*/ 211 h 972120"/>
              <a:gd name="connsiteX2" fmla="*/ 1582367 w 1742325"/>
              <a:gd name="connsiteY2" fmla="*/ 571499 h 972120"/>
              <a:gd name="connsiteX3" fmla="*/ 1092132 w 1742325"/>
              <a:gd name="connsiteY3" fmla="*/ 971794 h 972120"/>
              <a:gd name="connsiteX4" fmla="*/ 5788 w 1742325"/>
              <a:gd name="connsiteY4" fmla="*/ 510730 h 972120"/>
              <a:gd name="connsiteX0" fmla="*/ 5687 w 1740645"/>
              <a:gd name="connsiteY0" fmla="*/ 510730 h 973216"/>
              <a:gd name="connsiteX1" fmla="*/ 1611707 w 1740645"/>
              <a:gd name="connsiteY1" fmla="*/ 211 h 973216"/>
              <a:gd name="connsiteX2" fmla="*/ 1582266 w 1740645"/>
              <a:gd name="connsiteY2" fmla="*/ 571499 h 973216"/>
              <a:gd name="connsiteX3" fmla="*/ 1095836 w 1740645"/>
              <a:gd name="connsiteY3" fmla="*/ 972917 h 973216"/>
              <a:gd name="connsiteX4" fmla="*/ 5687 w 1740645"/>
              <a:gd name="connsiteY4" fmla="*/ 510730 h 973216"/>
              <a:gd name="connsiteX0" fmla="*/ 5644 w 1740602"/>
              <a:gd name="connsiteY0" fmla="*/ 510730 h 977323"/>
              <a:gd name="connsiteX1" fmla="*/ 1611664 w 1740602"/>
              <a:gd name="connsiteY1" fmla="*/ 211 h 977323"/>
              <a:gd name="connsiteX2" fmla="*/ 1582223 w 1740602"/>
              <a:gd name="connsiteY2" fmla="*/ 571499 h 977323"/>
              <a:gd name="connsiteX3" fmla="*/ 1095793 w 1740602"/>
              <a:gd name="connsiteY3" fmla="*/ 972917 h 977323"/>
              <a:gd name="connsiteX4" fmla="*/ 5644 w 1740602"/>
              <a:gd name="connsiteY4" fmla="*/ 510730 h 977323"/>
              <a:gd name="connsiteX0" fmla="*/ 5729 w 1731513"/>
              <a:gd name="connsiteY0" fmla="*/ 468212 h 974203"/>
              <a:gd name="connsiteX1" fmla="*/ 1603204 w 1731513"/>
              <a:gd name="connsiteY1" fmla="*/ 667 h 974203"/>
              <a:gd name="connsiteX2" fmla="*/ 1573763 w 1731513"/>
              <a:gd name="connsiteY2" fmla="*/ 571955 h 974203"/>
              <a:gd name="connsiteX3" fmla="*/ 1087333 w 1731513"/>
              <a:gd name="connsiteY3" fmla="*/ 973373 h 974203"/>
              <a:gd name="connsiteX4" fmla="*/ 5729 w 1731513"/>
              <a:gd name="connsiteY4" fmla="*/ 468212 h 974203"/>
              <a:gd name="connsiteX0" fmla="*/ 5626 w 1754010"/>
              <a:gd name="connsiteY0" fmla="*/ 476367 h 973972"/>
              <a:gd name="connsiteX1" fmla="*/ 1624151 w 1754010"/>
              <a:gd name="connsiteY1" fmla="*/ 557 h 973972"/>
              <a:gd name="connsiteX2" fmla="*/ 1594710 w 1754010"/>
              <a:gd name="connsiteY2" fmla="*/ 571845 h 973972"/>
              <a:gd name="connsiteX3" fmla="*/ 1108280 w 1754010"/>
              <a:gd name="connsiteY3" fmla="*/ 973263 h 973972"/>
              <a:gd name="connsiteX4" fmla="*/ 5626 w 1754010"/>
              <a:gd name="connsiteY4" fmla="*/ 476367 h 9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010" h="973972">
                <a:moveTo>
                  <a:pt x="5626" y="476367"/>
                </a:moveTo>
                <a:cubicBezTo>
                  <a:pt x="91604" y="314249"/>
                  <a:pt x="1359304" y="-15356"/>
                  <a:pt x="1624151" y="557"/>
                </a:cubicBezTo>
                <a:cubicBezTo>
                  <a:pt x="1888998" y="16470"/>
                  <a:pt x="1680688" y="409727"/>
                  <a:pt x="1594710" y="571845"/>
                </a:cubicBezTo>
                <a:cubicBezTo>
                  <a:pt x="1508732" y="733963"/>
                  <a:pt x="1373127" y="989176"/>
                  <a:pt x="1108280" y="973263"/>
                </a:cubicBezTo>
                <a:cubicBezTo>
                  <a:pt x="843433" y="957350"/>
                  <a:pt x="-80352" y="638485"/>
                  <a:pt x="5626" y="476367"/>
                </a:cubicBezTo>
                <a:close/>
              </a:path>
            </a:pathLst>
          </a:cu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AFE30B-011B-4414-BFAB-F787845FD438}"/>
              </a:ext>
            </a:extLst>
          </p:cNvPr>
          <p:cNvSpPr/>
          <p:nvPr/>
        </p:nvSpPr>
        <p:spPr>
          <a:xfrm rot="19782882">
            <a:off x="4602589" y="5127447"/>
            <a:ext cx="3613384" cy="152838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0 w 3605738"/>
              <a:gd name="connsiteY0" fmla="*/ 580626 h 1990809"/>
              <a:gd name="connsiteX1" fmla="*/ 1198700 w 3605738"/>
              <a:gd name="connsiteY1" fmla="*/ 60406 h 1990809"/>
              <a:gd name="connsiteX2" fmla="*/ 3605738 w 3605738"/>
              <a:gd name="connsiteY2" fmla="*/ 1934552 h 1990809"/>
              <a:gd name="connsiteX3" fmla="*/ 1198700 w 3605738"/>
              <a:gd name="connsiteY3" fmla="*/ 1100846 h 1990809"/>
              <a:gd name="connsiteX4" fmla="*/ 0 w 3605738"/>
              <a:gd name="connsiteY4" fmla="*/ 580626 h 1990809"/>
              <a:gd name="connsiteX0" fmla="*/ 0 w 3613089"/>
              <a:gd name="connsiteY0" fmla="*/ 580626 h 1978404"/>
              <a:gd name="connsiteX1" fmla="*/ 1198700 w 3613089"/>
              <a:gd name="connsiteY1" fmla="*/ 60406 h 1978404"/>
              <a:gd name="connsiteX2" fmla="*/ 3605738 w 3613089"/>
              <a:gd name="connsiteY2" fmla="*/ 1934552 h 1978404"/>
              <a:gd name="connsiteX3" fmla="*/ 1198700 w 3613089"/>
              <a:gd name="connsiteY3" fmla="*/ 1100846 h 1978404"/>
              <a:gd name="connsiteX4" fmla="*/ 0 w 3613089"/>
              <a:gd name="connsiteY4" fmla="*/ 580626 h 1978404"/>
              <a:gd name="connsiteX0" fmla="*/ 0 w 3622536"/>
              <a:gd name="connsiteY0" fmla="*/ 582861 h 2015478"/>
              <a:gd name="connsiteX1" fmla="*/ 1198700 w 3622536"/>
              <a:gd name="connsiteY1" fmla="*/ 62641 h 2015478"/>
              <a:gd name="connsiteX2" fmla="*/ 3615213 w 3622536"/>
              <a:gd name="connsiteY2" fmla="*/ 1972866 h 2015478"/>
              <a:gd name="connsiteX3" fmla="*/ 1198700 w 3622536"/>
              <a:gd name="connsiteY3" fmla="*/ 1103081 h 2015478"/>
              <a:gd name="connsiteX4" fmla="*/ 0 w 3622536"/>
              <a:gd name="connsiteY4" fmla="*/ 582861 h 2015478"/>
              <a:gd name="connsiteX0" fmla="*/ 41572 w 3708576"/>
              <a:gd name="connsiteY0" fmla="*/ 32 h 1390050"/>
              <a:gd name="connsiteX1" fmla="*/ 2667334 w 3708576"/>
              <a:gd name="connsiteY1" fmla="*/ 499896 h 1390050"/>
              <a:gd name="connsiteX2" fmla="*/ 3656785 w 3708576"/>
              <a:gd name="connsiteY2" fmla="*/ 1390037 h 1390050"/>
              <a:gd name="connsiteX3" fmla="*/ 1240272 w 3708576"/>
              <a:gd name="connsiteY3" fmla="*/ 520252 h 1390050"/>
              <a:gd name="connsiteX4" fmla="*/ 41572 w 3708576"/>
              <a:gd name="connsiteY4" fmla="*/ 32 h 1390050"/>
              <a:gd name="connsiteX0" fmla="*/ 41572 w 3706739"/>
              <a:gd name="connsiteY0" fmla="*/ 35 h 1390053"/>
              <a:gd name="connsiteX1" fmla="*/ 2667334 w 3706739"/>
              <a:gd name="connsiteY1" fmla="*/ 499899 h 1390053"/>
              <a:gd name="connsiteX2" fmla="*/ 3656785 w 3706739"/>
              <a:gd name="connsiteY2" fmla="*/ 1390040 h 1390053"/>
              <a:gd name="connsiteX3" fmla="*/ 1240272 w 3706739"/>
              <a:gd name="connsiteY3" fmla="*/ 520255 h 1390053"/>
              <a:gd name="connsiteX4" fmla="*/ 41572 w 3706739"/>
              <a:gd name="connsiteY4" fmla="*/ 35 h 1390053"/>
              <a:gd name="connsiteX0" fmla="*/ 43056 w 3711810"/>
              <a:gd name="connsiteY0" fmla="*/ 3 h 1390008"/>
              <a:gd name="connsiteX1" fmla="*/ 2700666 w 3711810"/>
              <a:gd name="connsiteY1" fmla="*/ 515073 h 1390008"/>
              <a:gd name="connsiteX2" fmla="*/ 3658269 w 3711810"/>
              <a:gd name="connsiteY2" fmla="*/ 1390008 h 1390008"/>
              <a:gd name="connsiteX3" fmla="*/ 1241756 w 3711810"/>
              <a:gd name="connsiteY3" fmla="*/ 520223 h 1390008"/>
              <a:gd name="connsiteX4" fmla="*/ 43056 w 3711810"/>
              <a:gd name="connsiteY4" fmla="*/ 3 h 1390008"/>
              <a:gd name="connsiteX0" fmla="*/ 2034 w 3624164"/>
              <a:gd name="connsiteY0" fmla="*/ 9838 h 1410738"/>
              <a:gd name="connsiteX1" fmla="*/ 2659644 w 3624164"/>
              <a:gd name="connsiteY1" fmla="*/ 524908 h 1410738"/>
              <a:gd name="connsiteX2" fmla="*/ 3617247 w 3624164"/>
              <a:gd name="connsiteY2" fmla="*/ 1399843 h 1410738"/>
              <a:gd name="connsiteX3" fmla="*/ 2245204 w 3624164"/>
              <a:gd name="connsiteY3" fmla="*/ 949976 h 1410738"/>
              <a:gd name="connsiteX4" fmla="*/ 2034 w 3624164"/>
              <a:gd name="connsiteY4" fmla="*/ 9838 h 1410738"/>
              <a:gd name="connsiteX0" fmla="*/ 2044 w 3624174"/>
              <a:gd name="connsiteY0" fmla="*/ 9838 h 1410915"/>
              <a:gd name="connsiteX1" fmla="*/ 2659654 w 3624174"/>
              <a:gd name="connsiteY1" fmla="*/ 524908 h 1410915"/>
              <a:gd name="connsiteX2" fmla="*/ 3617257 w 3624174"/>
              <a:gd name="connsiteY2" fmla="*/ 1399843 h 1410915"/>
              <a:gd name="connsiteX3" fmla="*/ 2245214 w 3624174"/>
              <a:gd name="connsiteY3" fmla="*/ 949976 h 1410915"/>
              <a:gd name="connsiteX4" fmla="*/ 2044 w 3624174"/>
              <a:gd name="connsiteY4" fmla="*/ 9838 h 1410915"/>
              <a:gd name="connsiteX0" fmla="*/ 2054 w 3603466"/>
              <a:gd name="connsiteY0" fmla="*/ 8484 h 1451565"/>
              <a:gd name="connsiteX1" fmla="*/ 2638547 w 3603466"/>
              <a:gd name="connsiteY1" fmla="*/ 565525 h 1451565"/>
              <a:gd name="connsiteX2" fmla="*/ 3596150 w 3603466"/>
              <a:gd name="connsiteY2" fmla="*/ 1440460 h 1451565"/>
              <a:gd name="connsiteX3" fmla="*/ 2224107 w 3603466"/>
              <a:gd name="connsiteY3" fmla="*/ 990593 h 1451565"/>
              <a:gd name="connsiteX4" fmla="*/ 2054 w 3603466"/>
              <a:gd name="connsiteY4" fmla="*/ 8484 h 1451565"/>
              <a:gd name="connsiteX0" fmla="*/ 6278 w 3607690"/>
              <a:gd name="connsiteY0" fmla="*/ 54765 h 1497846"/>
              <a:gd name="connsiteX1" fmla="*/ 2642771 w 3607690"/>
              <a:gd name="connsiteY1" fmla="*/ 611806 h 1497846"/>
              <a:gd name="connsiteX2" fmla="*/ 3600374 w 3607690"/>
              <a:gd name="connsiteY2" fmla="*/ 1486741 h 1497846"/>
              <a:gd name="connsiteX3" fmla="*/ 2228331 w 3607690"/>
              <a:gd name="connsiteY3" fmla="*/ 1036874 h 1497846"/>
              <a:gd name="connsiteX4" fmla="*/ 6278 w 3607690"/>
              <a:gd name="connsiteY4" fmla="*/ 54765 h 1497846"/>
              <a:gd name="connsiteX0" fmla="*/ 6278 w 3620531"/>
              <a:gd name="connsiteY0" fmla="*/ 54765 h 1526602"/>
              <a:gd name="connsiteX1" fmla="*/ 2642771 w 3620531"/>
              <a:gd name="connsiteY1" fmla="*/ 611806 h 1526602"/>
              <a:gd name="connsiteX2" fmla="*/ 3600374 w 3620531"/>
              <a:gd name="connsiteY2" fmla="*/ 1486741 h 1526602"/>
              <a:gd name="connsiteX3" fmla="*/ 2228331 w 3620531"/>
              <a:gd name="connsiteY3" fmla="*/ 1036874 h 1526602"/>
              <a:gd name="connsiteX4" fmla="*/ 6278 w 3620531"/>
              <a:gd name="connsiteY4" fmla="*/ 54765 h 1526602"/>
              <a:gd name="connsiteX0" fmla="*/ 2212 w 3604071"/>
              <a:gd name="connsiteY0" fmla="*/ 10611 h 1458932"/>
              <a:gd name="connsiteX1" fmla="*/ 2638705 w 3604071"/>
              <a:gd name="connsiteY1" fmla="*/ 567652 h 1458932"/>
              <a:gd name="connsiteX2" fmla="*/ 3596308 w 3604071"/>
              <a:gd name="connsiteY2" fmla="*/ 1442587 h 1458932"/>
              <a:gd name="connsiteX3" fmla="*/ 2209889 w 3604071"/>
              <a:gd name="connsiteY3" fmla="*/ 1052203 h 1458932"/>
              <a:gd name="connsiteX4" fmla="*/ 2212 w 3604071"/>
              <a:gd name="connsiteY4" fmla="*/ 10611 h 1458932"/>
              <a:gd name="connsiteX0" fmla="*/ 2212 w 3611973"/>
              <a:gd name="connsiteY0" fmla="*/ 10611 h 1486855"/>
              <a:gd name="connsiteX1" fmla="*/ 2638705 w 3611973"/>
              <a:gd name="connsiteY1" fmla="*/ 567652 h 1486855"/>
              <a:gd name="connsiteX2" fmla="*/ 3596308 w 3611973"/>
              <a:gd name="connsiteY2" fmla="*/ 1442587 h 1486855"/>
              <a:gd name="connsiteX3" fmla="*/ 2209889 w 3611973"/>
              <a:gd name="connsiteY3" fmla="*/ 1052203 h 1486855"/>
              <a:gd name="connsiteX4" fmla="*/ 2212 w 3611973"/>
              <a:gd name="connsiteY4" fmla="*/ 10611 h 1486855"/>
              <a:gd name="connsiteX0" fmla="*/ 3623 w 3613384"/>
              <a:gd name="connsiteY0" fmla="*/ 52144 h 1528388"/>
              <a:gd name="connsiteX1" fmla="*/ 2640116 w 3613384"/>
              <a:gd name="connsiteY1" fmla="*/ 609185 h 1528388"/>
              <a:gd name="connsiteX2" fmla="*/ 3597719 w 3613384"/>
              <a:gd name="connsiteY2" fmla="*/ 1484120 h 1528388"/>
              <a:gd name="connsiteX3" fmla="*/ 2211300 w 3613384"/>
              <a:gd name="connsiteY3" fmla="*/ 1093736 h 1528388"/>
              <a:gd name="connsiteX4" fmla="*/ 3623 w 3613384"/>
              <a:gd name="connsiteY4" fmla="*/ 52144 h 152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84" h="1528388">
                <a:moveTo>
                  <a:pt x="3623" y="52144"/>
                </a:moveTo>
                <a:cubicBezTo>
                  <a:pt x="96048" y="-169105"/>
                  <a:pt x="2041100" y="370522"/>
                  <a:pt x="2640116" y="609185"/>
                </a:cubicBezTo>
                <a:cubicBezTo>
                  <a:pt x="3239132" y="847848"/>
                  <a:pt x="3705936" y="1323003"/>
                  <a:pt x="3597719" y="1484120"/>
                </a:cubicBezTo>
                <a:cubicBezTo>
                  <a:pt x="3489502" y="1645237"/>
                  <a:pt x="2810316" y="1332399"/>
                  <a:pt x="2211300" y="1093736"/>
                </a:cubicBezTo>
                <a:cubicBezTo>
                  <a:pt x="1612284" y="855073"/>
                  <a:pt x="-88802" y="273393"/>
                  <a:pt x="3623" y="52144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DFEE7-CF12-41AF-9EEF-FDC5EC86CB58}"/>
              </a:ext>
            </a:extLst>
          </p:cNvPr>
          <p:cNvSpPr/>
          <p:nvPr/>
        </p:nvSpPr>
        <p:spPr>
          <a:xfrm rot="948200">
            <a:off x="6523516" y="5507444"/>
            <a:ext cx="1241771" cy="513225"/>
          </a:xfrm>
          <a:custGeom>
            <a:avLst/>
            <a:gdLst>
              <a:gd name="connsiteX0" fmla="*/ 0 w 1785462"/>
              <a:gd name="connsiteY0" fmla="*/ 259397 h 518794"/>
              <a:gd name="connsiteX1" fmla="*/ 892731 w 1785462"/>
              <a:gd name="connsiteY1" fmla="*/ 0 h 518794"/>
              <a:gd name="connsiteX2" fmla="*/ 1785462 w 1785462"/>
              <a:gd name="connsiteY2" fmla="*/ 259397 h 518794"/>
              <a:gd name="connsiteX3" fmla="*/ 892731 w 1785462"/>
              <a:gd name="connsiteY3" fmla="*/ 518794 h 518794"/>
              <a:gd name="connsiteX4" fmla="*/ 0 w 1785462"/>
              <a:gd name="connsiteY4" fmla="*/ 259397 h 518794"/>
              <a:gd name="connsiteX0" fmla="*/ 0 w 1294342"/>
              <a:gd name="connsiteY0" fmla="*/ 259766 h 519419"/>
              <a:gd name="connsiteX1" fmla="*/ 892731 w 1294342"/>
              <a:gd name="connsiteY1" fmla="*/ 369 h 519419"/>
              <a:gd name="connsiteX2" fmla="*/ 1294342 w 1294342"/>
              <a:gd name="connsiteY2" fmla="*/ 219998 h 519419"/>
              <a:gd name="connsiteX3" fmla="*/ 892731 w 1294342"/>
              <a:gd name="connsiteY3" fmla="*/ 519163 h 519419"/>
              <a:gd name="connsiteX4" fmla="*/ 0 w 1294342"/>
              <a:gd name="connsiteY4" fmla="*/ 259766 h 519419"/>
              <a:gd name="connsiteX0" fmla="*/ 5498 w 1299840"/>
              <a:gd name="connsiteY0" fmla="*/ 259766 h 549568"/>
              <a:gd name="connsiteX1" fmla="*/ 898229 w 1299840"/>
              <a:gd name="connsiteY1" fmla="*/ 369 h 549568"/>
              <a:gd name="connsiteX2" fmla="*/ 1299840 w 1299840"/>
              <a:gd name="connsiteY2" fmla="*/ 219998 h 549568"/>
              <a:gd name="connsiteX3" fmla="*/ 558654 w 1299840"/>
              <a:gd name="connsiteY3" fmla="*/ 549411 h 549568"/>
              <a:gd name="connsiteX4" fmla="*/ 5498 w 1299840"/>
              <a:gd name="connsiteY4" fmla="*/ 259766 h 549568"/>
              <a:gd name="connsiteX0" fmla="*/ 7401 w 1301743"/>
              <a:gd name="connsiteY0" fmla="*/ 259766 h 555050"/>
              <a:gd name="connsiteX1" fmla="*/ 900132 w 1301743"/>
              <a:gd name="connsiteY1" fmla="*/ 369 h 555050"/>
              <a:gd name="connsiteX2" fmla="*/ 1301743 w 1301743"/>
              <a:gd name="connsiteY2" fmla="*/ 219998 h 555050"/>
              <a:gd name="connsiteX3" fmla="*/ 560557 w 1301743"/>
              <a:gd name="connsiteY3" fmla="*/ 549411 h 555050"/>
              <a:gd name="connsiteX4" fmla="*/ 7401 w 1301743"/>
              <a:gd name="connsiteY4" fmla="*/ 259766 h 555050"/>
              <a:gd name="connsiteX0" fmla="*/ 9101 w 1303443"/>
              <a:gd name="connsiteY0" fmla="*/ 259766 h 555085"/>
              <a:gd name="connsiteX1" fmla="*/ 901832 w 1303443"/>
              <a:gd name="connsiteY1" fmla="*/ 369 h 555085"/>
              <a:gd name="connsiteX2" fmla="*/ 1303443 w 1303443"/>
              <a:gd name="connsiteY2" fmla="*/ 219998 h 555085"/>
              <a:gd name="connsiteX3" fmla="*/ 562257 w 1303443"/>
              <a:gd name="connsiteY3" fmla="*/ 549411 h 555085"/>
              <a:gd name="connsiteX4" fmla="*/ 9101 w 1303443"/>
              <a:gd name="connsiteY4" fmla="*/ 259766 h 555085"/>
              <a:gd name="connsiteX0" fmla="*/ 9673 w 1304015"/>
              <a:gd name="connsiteY0" fmla="*/ 259766 h 554056"/>
              <a:gd name="connsiteX1" fmla="*/ 902404 w 1304015"/>
              <a:gd name="connsiteY1" fmla="*/ 369 h 554056"/>
              <a:gd name="connsiteX2" fmla="*/ 1304015 w 1304015"/>
              <a:gd name="connsiteY2" fmla="*/ 219998 h 554056"/>
              <a:gd name="connsiteX3" fmla="*/ 562829 w 1304015"/>
              <a:gd name="connsiteY3" fmla="*/ 549411 h 554056"/>
              <a:gd name="connsiteX4" fmla="*/ 9673 w 1304015"/>
              <a:gd name="connsiteY4" fmla="*/ 259766 h 554056"/>
              <a:gd name="connsiteX0" fmla="*/ 10864 w 1305206"/>
              <a:gd name="connsiteY0" fmla="*/ 259766 h 556220"/>
              <a:gd name="connsiteX1" fmla="*/ 903595 w 1305206"/>
              <a:gd name="connsiteY1" fmla="*/ 369 h 556220"/>
              <a:gd name="connsiteX2" fmla="*/ 1305206 w 1305206"/>
              <a:gd name="connsiteY2" fmla="*/ 219998 h 556220"/>
              <a:gd name="connsiteX3" fmla="*/ 564020 w 1305206"/>
              <a:gd name="connsiteY3" fmla="*/ 549411 h 556220"/>
              <a:gd name="connsiteX4" fmla="*/ 10864 w 1305206"/>
              <a:gd name="connsiteY4" fmla="*/ 259766 h 556220"/>
              <a:gd name="connsiteX0" fmla="*/ 9026 w 1303368"/>
              <a:gd name="connsiteY0" fmla="*/ 259766 h 553318"/>
              <a:gd name="connsiteX1" fmla="*/ 901757 w 1303368"/>
              <a:gd name="connsiteY1" fmla="*/ 369 h 553318"/>
              <a:gd name="connsiteX2" fmla="*/ 1303368 w 1303368"/>
              <a:gd name="connsiteY2" fmla="*/ 219998 h 553318"/>
              <a:gd name="connsiteX3" fmla="*/ 562182 w 1303368"/>
              <a:gd name="connsiteY3" fmla="*/ 549411 h 553318"/>
              <a:gd name="connsiteX4" fmla="*/ 9026 w 1303368"/>
              <a:gd name="connsiteY4" fmla="*/ 259766 h 553318"/>
              <a:gd name="connsiteX0" fmla="*/ 6150 w 1244445"/>
              <a:gd name="connsiteY0" fmla="*/ 224723 h 549051"/>
              <a:gd name="connsiteX1" fmla="*/ 842834 w 1244445"/>
              <a:gd name="connsiteY1" fmla="*/ 7 h 549051"/>
              <a:gd name="connsiteX2" fmla="*/ 1244445 w 1244445"/>
              <a:gd name="connsiteY2" fmla="*/ 219636 h 549051"/>
              <a:gd name="connsiteX3" fmla="*/ 503259 w 1244445"/>
              <a:gd name="connsiteY3" fmla="*/ 549049 h 549051"/>
              <a:gd name="connsiteX4" fmla="*/ 6150 w 1244445"/>
              <a:gd name="connsiteY4" fmla="*/ 224723 h 549051"/>
              <a:gd name="connsiteX0" fmla="*/ 3476 w 1241771"/>
              <a:gd name="connsiteY0" fmla="*/ 188897 h 513225"/>
              <a:gd name="connsiteX1" fmla="*/ 746801 w 1241771"/>
              <a:gd name="connsiteY1" fmla="*/ 13 h 513225"/>
              <a:gd name="connsiteX2" fmla="*/ 1241771 w 1241771"/>
              <a:gd name="connsiteY2" fmla="*/ 183810 h 513225"/>
              <a:gd name="connsiteX3" fmla="*/ 500585 w 1241771"/>
              <a:gd name="connsiteY3" fmla="*/ 513223 h 513225"/>
              <a:gd name="connsiteX4" fmla="*/ 3476 w 1241771"/>
              <a:gd name="connsiteY4" fmla="*/ 188897 h 5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71" h="513225">
                <a:moveTo>
                  <a:pt x="3476" y="188897"/>
                </a:moveTo>
                <a:cubicBezTo>
                  <a:pt x="44512" y="103362"/>
                  <a:pt x="540419" y="861"/>
                  <a:pt x="746801" y="13"/>
                </a:cubicBezTo>
                <a:cubicBezTo>
                  <a:pt x="953183" y="-835"/>
                  <a:pt x="1241771" y="40549"/>
                  <a:pt x="1241771" y="183810"/>
                </a:cubicBezTo>
                <a:cubicBezTo>
                  <a:pt x="1241771" y="327071"/>
                  <a:pt x="706967" y="512375"/>
                  <a:pt x="500585" y="513223"/>
                </a:cubicBezTo>
                <a:cubicBezTo>
                  <a:pt x="294203" y="514071"/>
                  <a:pt x="-37560" y="274432"/>
                  <a:pt x="3476" y="188897"/>
                </a:cubicBezTo>
                <a:close/>
              </a:path>
            </a:pathLst>
          </a:cu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79F155-4915-4F23-84D2-705CF7E525AF}"/>
              </a:ext>
            </a:extLst>
          </p:cNvPr>
          <p:cNvSpPr/>
          <p:nvPr/>
        </p:nvSpPr>
        <p:spPr>
          <a:xfrm>
            <a:off x="7069681" y="5538307"/>
            <a:ext cx="749587" cy="305621"/>
          </a:xfrm>
          <a:custGeom>
            <a:avLst/>
            <a:gdLst>
              <a:gd name="connsiteX0" fmla="*/ 0 w 898719"/>
              <a:gd name="connsiteY0" fmla="*/ 119861 h 239722"/>
              <a:gd name="connsiteX1" fmla="*/ 449360 w 898719"/>
              <a:gd name="connsiteY1" fmla="*/ 0 h 239722"/>
              <a:gd name="connsiteX2" fmla="*/ 898720 w 898719"/>
              <a:gd name="connsiteY2" fmla="*/ 119861 h 239722"/>
              <a:gd name="connsiteX3" fmla="*/ 449360 w 898719"/>
              <a:gd name="connsiteY3" fmla="*/ 239722 h 239722"/>
              <a:gd name="connsiteX4" fmla="*/ 0 w 898719"/>
              <a:gd name="connsiteY4" fmla="*/ 119861 h 239722"/>
              <a:gd name="connsiteX0" fmla="*/ 0 w 741557"/>
              <a:gd name="connsiteY0" fmla="*/ 119861 h 239722"/>
              <a:gd name="connsiteX1" fmla="*/ 292197 w 741557"/>
              <a:gd name="connsiteY1" fmla="*/ 0 h 239722"/>
              <a:gd name="connsiteX2" fmla="*/ 741557 w 741557"/>
              <a:gd name="connsiteY2" fmla="*/ 119861 h 239722"/>
              <a:gd name="connsiteX3" fmla="*/ 292197 w 741557"/>
              <a:gd name="connsiteY3" fmla="*/ 239722 h 239722"/>
              <a:gd name="connsiteX4" fmla="*/ 0 w 741557"/>
              <a:gd name="connsiteY4" fmla="*/ 119861 h 239722"/>
              <a:gd name="connsiteX0" fmla="*/ 9727 w 751284"/>
              <a:gd name="connsiteY0" fmla="*/ 146404 h 292808"/>
              <a:gd name="connsiteX1" fmla="*/ 301924 w 751284"/>
              <a:gd name="connsiteY1" fmla="*/ 26543 h 292808"/>
              <a:gd name="connsiteX2" fmla="*/ 751284 w 751284"/>
              <a:gd name="connsiteY2" fmla="*/ 146404 h 292808"/>
              <a:gd name="connsiteX3" fmla="*/ 301924 w 751284"/>
              <a:gd name="connsiteY3" fmla="*/ 266265 h 292808"/>
              <a:gd name="connsiteX4" fmla="*/ 9727 w 751284"/>
              <a:gd name="connsiteY4" fmla="*/ 146404 h 292808"/>
              <a:gd name="connsiteX0" fmla="*/ 44 w 741601"/>
              <a:gd name="connsiteY0" fmla="*/ 160342 h 280203"/>
              <a:gd name="connsiteX1" fmla="*/ 311291 w 741601"/>
              <a:gd name="connsiteY1" fmla="*/ 0 h 280203"/>
              <a:gd name="connsiteX2" fmla="*/ 741601 w 741601"/>
              <a:gd name="connsiteY2" fmla="*/ 160342 h 280203"/>
              <a:gd name="connsiteX3" fmla="*/ 292241 w 741601"/>
              <a:gd name="connsiteY3" fmla="*/ 280203 h 280203"/>
              <a:gd name="connsiteX4" fmla="*/ 44 w 741601"/>
              <a:gd name="connsiteY4" fmla="*/ 160342 h 280203"/>
              <a:gd name="connsiteX0" fmla="*/ 44 w 741601"/>
              <a:gd name="connsiteY0" fmla="*/ 164101 h 283962"/>
              <a:gd name="connsiteX1" fmla="*/ 311291 w 741601"/>
              <a:gd name="connsiteY1" fmla="*/ 3759 h 283962"/>
              <a:gd name="connsiteX2" fmla="*/ 741601 w 741601"/>
              <a:gd name="connsiteY2" fmla="*/ 164101 h 283962"/>
              <a:gd name="connsiteX3" fmla="*/ 292241 w 741601"/>
              <a:gd name="connsiteY3" fmla="*/ 283962 h 283962"/>
              <a:gd name="connsiteX4" fmla="*/ 44 w 741601"/>
              <a:gd name="connsiteY4" fmla="*/ 164101 h 283962"/>
              <a:gd name="connsiteX0" fmla="*/ 11 w 741568"/>
              <a:gd name="connsiteY0" fmla="*/ 164145 h 295913"/>
              <a:gd name="connsiteX1" fmla="*/ 311258 w 741568"/>
              <a:gd name="connsiteY1" fmla="*/ 3803 h 295913"/>
              <a:gd name="connsiteX2" fmla="*/ 741568 w 741568"/>
              <a:gd name="connsiteY2" fmla="*/ 164145 h 295913"/>
              <a:gd name="connsiteX3" fmla="*/ 301733 w 741568"/>
              <a:gd name="connsiteY3" fmla="*/ 295913 h 295913"/>
              <a:gd name="connsiteX4" fmla="*/ 11 w 741568"/>
              <a:gd name="connsiteY4" fmla="*/ 164145 h 295913"/>
              <a:gd name="connsiteX0" fmla="*/ 50 w 741607"/>
              <a:gd name="connsiteY0" fmla="*/ 164145 h 298251"/>
              <a:gd name="connsiteX1" fmla="*/ 311297 w 741607"/>
              <a:gd name="connsiteY1" fmla="*/ 3803 h 298251"/>
              <a:gd name="connsiteX2" fmla="*/ 741607 w 741607"/>
              <a:gd name="connsiteY2" fmla="*/ 164145 h 298251"/>
              <a:gd name="connsiteX3" fmla="*/ 301772 w 741607"/>
              <a:gd name="connsiteY3" fmla="*/ 295913 h 298251"/>
              <a:gd name="connsiteX4" fmla="*/ 50 w 741607"/>
              <a:gd name="connsiteY4" fmla="*/ 164145 h 298251"/>
              <a:gd name="connsiteX0" fmla="*/ 8030 w 749587"/>
              <a:gd name="connsiteY0" fmla="*/ 167556 h 305621"/>
              <a:gd name="connsiteX1" fmla="*/ 319277 w 749587"/>
              <a:gd name="connsiteY1" fmla="*/ 7214 h 305621"/>
              <a:gd name="connsiteX2" fmla="*/ 749587 w 749587"/>
              <a:gd name="connsiteY2" fmla="*/ 167556 h 305621"/>
              <a:gd name="connsiteX3" fmla="*/ 309752 w 749587"/>
              <a:gd name="connsiteY3" fmla="*/ 299324 h 305621"/>
              <a:gd name="connsiteX4" fmla="*/ 8030 w 749587"/>
              <a:gd name="connsiteY4" fmla="*/ 167556 h 30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87" h="305621">
                <a:moveTo>
                  <a:pt x="8030" y="167556"/>
                </a:moveTo>
                <a:cubicBezTo>
                  <a:pt x="-40390" y="35527"/>
                  <a:pt x="138534" y="-21361"/>
                  <a:pt x="319277" y="7214"/>
                </a:cubicBezTo>
                <a:cubicBezTo>
                  <a:pt x="500020" y="35789"/>
                  <a:pt x="749587" y="101359"/>
                  <a:pt x="749587" y="167556"/>
                </a:cubicBezTo>
                <a:cubicBezTo>
                  <a:pt x="749587" y="233753"/>
                  <a:pt x="578601" y="280274"/>
                  <a:pt x="309752" y="299324"/>
                </a:cubicBezTo>
                <a:cubicBezTo>
                  <a:pt x="40903" y="318374"/>
                  <a:pt x="56450" y="299585"/>
                  <a:pt x="8030" y="167556"/>
                </a:cubicBezTo>
                <a:close/>
              </a:path>
            </a:pathLst>
          </a:cu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BENG 183 Final Project</vt:lpstr>
      <vt:lpstr>Principal Components Analysis of Samples</vt:lpstr>
      <vt:lpstr>Principal Components Analysis of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13</cp:revision>
  <dcterms:created xsi:type="dcterms:W3CDTF">2017-10-20T23:43:15Z</dcterms:created>
  <dcterms:modified xsi:type="dcterms:W3CDTF">2017-10-21T00:09:56Z</dcterms:modified>
</cp:coreProperties>
</file>