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60" r:id="rId4"/>
    <p:sldId id="257" r:id="rId5"/>
    <p:sldId id="261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68F"/>
    <a:srgbClr val="B79F00"/>
    <a:srgbClr val="00BA37"/>
    <a:srgbClr val="00BFC4"/>
    <a:srgbClr val="F564E3"/>
    <a:srgbClr val="619C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149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E70D7-0AB7-4E11-8116-CCC73F5E7693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C5319-9A8A-419D-94B5-1AAB5BE9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7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8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4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5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3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8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5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9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4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7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4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0667B-8CBE-4DAB-9654-3E33F49025B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6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6B4D-CF9C-431D-A637-F3EFEDB72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BENG 183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80E3-A0E5-4912-B944-F663A40AB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of Network Based Co-Expression Expression Patterns to Differential Expression of Genes in Tumorigenic Prostate Epithelial Cells</a:t>
            </a:r>
          </a:p>
        </p:txBody>
      </p:sp>
    </p:spTree>
    <p:extLst>
      <p:ext uri="{BB962C8B-B14F-4D97-AF65-F5344CB8AC3E}">
        <p14:creationId xmlns:p14="http://schemas.microsoft.com/office/powerpoint/2010/main" val="120231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B357D-05E5-45A1-BF05-A126E9148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Overview of Original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E774-68AC-438C-A356-6F6EB3F8E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Differential expression analysis with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limma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5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8918-942B-46A7-987B-8E632299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Based Co-Expression Patterns (NACEP)</a:t>
            </a:r>
          </a:p>
        </p:txBody>
      </p:sp>
      <p:pic>
        <p:nvPicPr>
          <p:cNvPr id="1026" name="Picture 2" descr="Figure 1: Flow-chart of NACEP in a temporal expression data comparison analysis">
            <a:extLst>
              <a:ext uri="{FF2B5EF4-FFF2-40B4-BE49-F238E27FC236}">
                <a16:creationId xmlns:a16="http://schemas.microsoft.com/office/drawing/2014/main" id="{09C4BE47-4DBA-4357-A50A-06DF2ACB6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9906000" cy="476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25847E-8CD1-494C-9535-65958977E438}"/>
              </a:ext>
            </a:extLst>
          </p:cNvPr>
          <p:cNvSpPr txBox="1"/>
          <p:nvPr/>
        </p:nvSpPr>
        <p:spPr>
          <a:xfrm>
            <a:off x="5786674" y="6457890"/>
            <a:ext cx="4119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Huang et al., Bioinformatics (2010)</a:t>
            </a:r>
          </a:p>
        </p:txBody>
      </p:sp>
    </p:spTree>
    <p:extLst>
      <p:ext uri="{BB962C8B-B14F-4D97-AF65-F5344CB8AC3E}">
        <p14:creationId xmlns:p14="http://schemas.microsoft.com/office/powerpoint/2010/main" val="166379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D653B6B-6DEE-4F19-BE8F-2D2AC23A8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9" y="1690688"/>
            <a:ext cx="9127524" cy="51342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BF8182-CC74-4559-B1C0-2422CBD0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9807"/>
            <a:ext cx="8543925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Sample Principal Components Analysis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0EA564-B13F-42C4-860D-AEBA64E1691A}"/>
              </a:ext>
            </a:extLst>
          </p:cNvPr>
          <p:cNvGrpSpPr/>
          <p:nvPr/>
        </p:nvGrpSpPr>
        <p:grpSpPr>
          <a:xfrm>
            <a:off x="389239" y="1690687"/>
            <a:ext cx="9127524" cy="5134233"/>
            <a:chOff x="389239" y="1690688"/>
            <a:chExt cx="9127524" cy="513423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8EBEBA2-80E2-4D09-B6A2-73EBC0ABC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9" y="1690688"/>
              <a:ext cx="9127524" cy="5134233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E728623-5F13-4B70-9C30-D715BE643D85}"/>
                </a:ext>
              </a:extLst>
            </p:cNvPr>
            <p:cNvSpPr/>
            <p:nvPr/>
          </p:nvSpPr>
          <p:spPr>
            <a:xfrm rot="195523">
              <a:off x="1157864" y="2022735"/>
              <a:ext cx="4396145" cy="623644"/>
            </a:xfrm>
            <a:prstGeom prst="ellipse">
              <a:avLst/>
            </a:prstGeom>
            <a:solidFill>
              <a:srgbClr val="619CFF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19F1518-4619-471A-B4F7-B85BE14D6919}"/>
                </a:ext>
              </a:extLst>
            </p:cNvPr>
            <p:cNvSpPr/>
            <p:nvPr/>
          </p:nvSpPr>
          <p:spPr>
            <a:xfrm rot="854353">
              <a:off x="3007594" y="2320127"/>
              <a:ext cx="2859623" cy="551428"/>
            </a:xfrm>
            <a:prstGeom prst="ellipse">
              <a:avLst/>
            </a:prstGeom>
            <a:solidFill>
              <a:srgbClr val="F564E3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229DCEC-54A3-4F85-B92F-A5F1779BBD2D}"/>
                </a:ext>
              </a:extLst>
            </p:cNvPr>
            <p:cNvSpPr/>
            <p:nvPr/>
          </p:nvSpPr>
          <p:spPr>
            <a:xfrm rot="1452406">
              <a:off x="4474155" y="2378139"/>
              <a:ext cx="2119017" cy="651214"/>
            </a:xfrm>
            <a:prstGeom prst="ellipse">
              <a:avLst/>
            </a:prstGeom>
            <a:solidFill>
              <a:srgbClr val="00BFC4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EDF5BB3-69B8-4716-8A7B-FA85E627A18C}"/>
                </a:ext>
              </a:extLst>
            </p:cNvPr>
            <p:cNvSpPr/>
            <p:nvPr/>
          </p:nvSpPr>
          <p:spPr>
            <a:xfrm rot="948200">
              <a:off x="4998811" y="2764530"/>
              <a:ext cx="1785462" cy="518794"/>
            </a:xfrm>
            <a:prstGeom prst="ellipse">
              <a:avLst/>
            </a:prstGeom>
            <a:solidFill>
              <a:srgbClr val="00BA37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25" name="Oval 7">
              <a:extLst>
                <a:ext uri="{FF2B5EF4-FFF2-40B4-BE49-F238E27FC236}">
                  <a16:creationId xmlns:a16="http://schemas.microsoft.com/office/drawing/2014/main" id="{D3B4A748-8A39-46B3-9885-8AFEB8CEAD46}"/>
                </a:ext>
              </a:extLst>
            </p:cNvPr>
            <p:cNvSpPr/>
            <p:nvPr/>
          </p:nvSpPr>
          <p:spPr>
            <a:xfrm rot="19782882">
              <a:off x="4764949" y="3515804"/>
              <a:ext cx="2328297" cy="918958"/>
            </a:xfrm>
            <a:custGeom>
              <a:avLst/>
              <a:gdLst>
                <a:gd name="connsiteX0" fmla="*/ 0 w 2397399"/>
                <a:gd name="connsiteY0" fmla="*/ 520220 h 1040439"/>
                <a:gd name="connsiteX1" fmla="*/ 1198700 w 2397399"/>
                <a:gd name="connsiteY1" fmla="*/ 0 h 1040439"/>
                <a:gd name="connsiteX2" fmla="*/ 2397400 w 2397399"/>
                <a:gd name="connsiteY2" fmla="*/ 520220 h 1040439"/>
                <a:gd name="connsiteX3" fmla="*/ 1198700 w 2397399"/>
                <a:gd name="connsiteY3" fmla="*/ 1040440 h 1040439"/>
                <a:gd name="connsiteX4" fmla="*/ 0 w 2397399"/>
                <a:gd name="connsiteY4" fmla="*/ 520220 h 1040439"/>
                <a:gd name="connsiteX0" fmla="*/ 432 w 2397832"/>
                <a:gd name="connsiteY0" fmla="*/ 520220 h 925798"/>
                <a:gd name="connsiteX1" fmla="*/ 1199132 w 2397832"/>
                <a:gd name="connsiteY1" fmla="*/ 0 h 925798"/>
                <a:gd name="connsiteX2" fmla="*/ 2397832 w 2397832"/>
                <a:gd name="connsiteY2" fmla="*/ 520220 h 925798"/>
                <a:gd name="connsiteX3" fmla="*/ 1308021 w 2397832"/>
                <a:gd name="connsiteY3" fmla="*/ 925798 h 925798"/>
                <a:gd name="connsiteX4" fmla="*/ 432 w 2397832"/>
                <a:gd name="connsiteY4" fmla="*/ 520220 h 925798"/>
                <a:gd name="connsiteX0" fmla="*/ 5074 w 2402474"/>
                <a:gd name="connsiteY0" fmla="*/ 477317 h 882895"/>
                <a:gd name="connsiteX1" fmla="*/ 990000 w 2402474"/>
                <a:gd name="connsiteY1" fmla="*/ 0 h 882895"/>
                <a:gd name="connsiteX2" fmla="*/ 2402474 w 2402474"/>
                <a:gd name="connsiteY2" fmla="*/ 477317 h 882895"/>
                <a:gd name="connsiteX3" fmla="*/ 1312663 w 2402474"/>
                <a:gd name="connsiteY3" fmla="*/ 882895 h 882895"/>
                <a:gd name="connsiteX4" fmla="*/ 5074 w 2402474"/>
                <a:gd name="connsiteY4" fmla="*/ 477317 h 882895"/>
                <a:gd name="connsiteX0" fmla="*/ 5425 w 2402825"/>
                <a:gd name="connsiteY0" fmla="*/ 510568 h 916146"/>
                <a:gd name="connsiteX1" fmla="*/ 990351 w 2402825"/>
                <a:gd name="connsiteY1" fmla="*/ 33251 h 916146"/>
                <a:gd name="connsiteX2" fmla="*/ 2402825 w 2402825"/>
                <a:gd name="connsiteY2" fmla="*/ 510568 h 916146"/>
                <a:gd name="connsiteX3" fmla="*/ 1313014 w 2402825"/>
                <a:gd name="connsiteY3" fmla="*/ 916146 h 916146"/>
                <a:gd name="connsiteX4" fmla="*/ 5425 w 2402825"/>
                <a:gd name="connsiteY4" fmla="*/ 510568 h 916146"/>
                <a:gd name="connsiteX0" fmla="*/ 5425 w 2434809"/>
                <a:gd name="connsiteY0" fmla="*/ 519144 h 924722"/>
                <a:gd name="connsiteX1" fmla="*/ 990351 w 2434809"/>
                <a:gd name="connsiteY1" fmla="*/ 41827 h 924722"/>
                <a:gd name="connsiteX2" fmla="*/ 2402825 w 2434809"/>
                <a:gd name="connsiteY2" fmla="*/ 519144 h 924722"/>
                <a:gd name="connsiteX3" fmla="*/ 1313014 w 2434809"/>
                <a:gd name="connsiteY3" fmla="*/ 924722 h 924722"/>
                <a:gd name="connsiteX4" fmla="*/ 5425 w 2434809"/>
                <a:gd name="connsiteY4" fmla="*/ 519144 h 924722"/>
                <a:gd name="connsiteX0" fmla="*/ 3126 w 2344982"/>
                <a:gd name="connsiteY0" fmla="*/ 478593 h 884425"/>
                <a:gd name="connsiteX1" fmla="*/ 988052 w 2344982"/>
                <a:gd name="connsiteY1" fmla="*/ 1276 h 884425"/>
                <a:gd name="connsiteX2" fmla="*/ 2319095 w 2344982"/>
                <a:gd name="connsiteY2" fmla="*/ 420552 h 884425"/>
                <a:gd name="connsiteX3" fmla="*/ 1310715 w 2344982"/>
                <a:gd name="connsiteY3" fmla="*/ 884171 h 884425"/>
                <a:gd name="connsiteX4" fmla="*/ 3126 w 2344982"/>
                <a:gd name="connsiteY4" fmla="*/ 478593 h 884425"/>
                <a:gd name="connsiteX0" fmla="*/ 3126 w 2356078"/>
                <a:gd name="connsiteY0" fmla="*/ 491777 h 897609"/>
                <a:gd name="connsiteX1" fmla="*/ 988052 w 2356078"/>
                <a:gd name="connsiteY1" fmla="*/ 14460 h 897609"/>
                <a:gd name="connsiteX2" fmla="*/ 2319095 w 2356078"/>
                <a:gd name="connsiteY2" fmla="*/ 433736 h 897609"/>
                <a:gd name="connsiteX3" fmla="*/ 1310715 w 2356078"/>
                <a:gd name="connsiteY3" fmla="*/ 897355 h 897609"/>
                <a:gd name="connsiteX4" fmla="*/ 3126 w 2356078"/>
                <a:gd name="connsiteY4" fmla="*/ 491777 h 897609"/>
                <a:gd name="connsiteX0" fmla="*/ 3106 w 2328296"/>
                <a:gd name="connsiteY0" fmla="*/ 512411 h 918958"/>
                <a:gd name="connsiteX1" fmla="*/ 988032 w 2328296"/>
                <a:gd name="connsiteY1" fmla="*/ 35094 h 918958"/>
                <a:gd name="connsiteX2" fmla="*/ 2290430 w 2328296"/>
                <a:gd name="connsiteY2" fmla="*/ 395704 h 918958"/>
                <a:gd name="connsiteX3" fmla="*/ 1310695 w 2328296"/>
                <a:gd name="connsiteY3" fmla="*/ 917989 h 918958"/>
                <a:gd name="connsiteX4" fmla="*/ 3106 w 2328296"/>
                <a:gd name="connsiteY4" fmla="*/ 512411 h 91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8296" h="918958">
                  <a:moveTo>
                    <a:pt x="3106" y="512411"/>
                  </a:moveTo>
                  <a:cubicBezTo>
                    <a:pt x="-50671" y="365262"/>
                    <a:pt x="606811" y="54545"/>
                    <a:pt x="988032" y="35094"/>
                  </a:cubicBezTo>
                  <a:cubicBezTo>
                    <a:pt x="1369253" y="15643"/>
                    <a:pt x="2067027" y="-137403"/>
                    <a:pt x="2290430" y="395704"/>
                  </a:cubicBezTo>
                  <a:cubicBezTo>
                    <a:pt x="2513833" y="928811"/>
                    <a:pt x="1691916" y="898538"/>
                    <a:pt x="1310695" y="917989"/>
                  </a:cubicBezTo>
                  <a:cubicBezTo>
                    <a:pt x="929474" y="937440"/>
                    <a:pt x="56883" y="659560"/>
                    <a:pt x="3106" y="512411"/>
                  </a:cubicBezTo>
                  <a:close/>
                </a:path>
              </a:pathLst>
            </a:custGeom>
            <a:solidFill>
              <a:srgbClr val="B79F00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7068B6-BD4B-48FF-9065-E057E98B5C23}"/>
                </a:ext>
              </a:extLst>
            </p:cNvPr>
            <p:cNvSpPr/>
            <p:nvPr/>
          </p:nvSpPr>
          <p:spPr>
            <a:xfrm rot="19982892">
              <a:off x="5772028" y="3669209"/>
              <a:ext cx="898719" cy="239722"/>
            </a:xfrm>
            <a:prstGeom prst="ellipse">
              <a:avLst/>
            </a:prstGeom>
            <a:solidFill>
              <a:srgbClr val="F6968F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80CA511-5DCD-473D-83BD-E0D2936A0C54}"/>
                </a:ext>
              </a:extLst>
            </p:cNvPr>
            <p:cNvSpPr/>
            <p:nvPr/>
          </p:nvSpPr>
          <p:spPr>
            <a:xfrm rot="1335587">
              <a:off x="6360329" y="5051963"/>
              <a:ext cx="1155153" cy="371538"/>
            </a:xfrm>
            <a:prstGeom prst="ellipse">
              <a:avLst/>
            </a:prstGeom>
            <a:solidFill>
              <a:srgbClr val="619CFF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C888AFF2-C064-436A-8935-25DCDE423929}"/>
                </a:ext>
              </a:extLst>
            </p:cNvPr>
            <p:cNvSpPr/>
            <p:nvPr/>
          </p:nvSpPr>
          <p:spPr>
            <a:xfrm rot="1713555">
              <a:off x="5583569" y="4783017"/>
              <a:ext cx="1754010" cy="973972"/>
            </a:xfrm>
            <a:custGeom>
              <a:avLst/>
              <a:gdLst>
                <a:gd name="connsiteX0" fmla="*/ 0 w 2119017"/>
                <a:gd name="connsiteY0" fmla="*/ 325607 h 651213"/>
                <a:gd name="connsiteX1" fmla="*/ 1059509 w 2119017"/>
                <a:gd name="connsiteY1" fmla="*/ 0 h 651213"/>
                <a:gd name="connsiteX2" fmla="*/ 2119018 w 2119017"/>
                <a:gd name="connsiteY2" fmla="*/ 325607 h 651213"/>
                <a:gd name="connsiteX3" fmla="*/ 1059509 w 2119017"/>
                <a:gd name="connsiteY3" fmla="*/ 651214 h 651213"/>
                <a:gd name="connsiteX4" fmla="*/ 0 w 2119017"/>
                <a:gd name="connsiteY4" fmla="*/ 325607 h 651213"/>
                <a:gd name="connsiteX0" fmla="*/ 0 w 2071118"/>
                <a:gd name="connsiteY0" fmla="*/ 432138 h 655491"/>
                <a:gd name="connsiteX1" fmla="*/ 1011609 w 2071118"/>
                <a:gd name="connsiteY1" fmla="*/ 1295 h 655491"/>
                <a:gd name="connsiteX2" fmla="*/ 2071118 w 2071118"/>
                <a:gd name="connsiteY2" fmla="*/ 326902 h 655491"/>
                <a:gd name="connsiteX3" fmla="*/ 1011609 w 2071118"/>
                <a:gd name="connsiteY3" fmla="*/ 652509 h 655491"/>
                <a:gd name="connsiteX4" fmla="*/ 0 w 2071118"/>
                <a:gd name="connsiteY4" fmla="*/ 432138 h 655491"/>
                <a:gd name="connsiteX0" fmla="*/ 169 w 2071287"/>
                <a:gd name="connsiteY0" fmla="*/ 432138 h 893874"/>
                <a:gd name="connsiteX1" fmla="*/ 1011778 w 2071287"/>
                <a:gd name="connsiteY1" fmla="*/ 1295 h 893874"/>
                <a:gd name="connsiteX2" fmla="*/ 2071287 w 2071287"/>
                <a:gd name="connsiteY2" fmla="*/ 326902 h 893874"/>
                <a:gd name="connsiteX3" fmla="*/ 1086513 w 2071287"/>
                <a:gd name="connsiteY3" fmla="*/ 893202 h 893874"/>
                <a:gd name="connsiteX4" fmla="*/ 169 w 2071287"/>
                <a:gd name="connsiteY4" fmla="*/ 432138 h 893874"/>
                <a:gd name="connsiteX0" fmla="*/ 5848 w 2076966"/>
                <a:gd name="connsiteY0" fmla="*/ 481312 h 943065"/>
                <a:gd name="connsiteX1" fmla="*/ 1590800 w 2076966"/>
                <a:gd name="connsiteY1" fmla="*/ 1016 h 943065"/>
                <a:gd name="connsiteX2" fmla="*/ 2076966 w 2076966"/>
                <a:gd name="connsiteY2" fmla="*/ 376076 h 943065"/>
                <a:gd name="connsiteX3" fmla="*/ 1092192 w 2076966"/>
                <a:gd name="connsiteY3" fmla="*/ 942376 h 943065"/>
                <a:gd name="connsiteX4" fmla="*/ 5848 w 2076966"/>
                <a:gd name="connsiteY4" fmla="*/ 481312 h 943065"/>
                <a:gd name="connsiteX0" fmla="*/ 5848 w 2076966"/>
                <a:gd name="connsiteY0" fmla="*/ 482950 h 944703"/>
                <a:gd name="connsiteX1" fmla="*/ 1590800 w 2076966"/>
                <a:gd name="connsiteY1" fmla="*/ 2654 h 944703"/>
                <a:gd name="connsiteX2" fmla="*/ 2076966 w 2076966"/>
                <a:gd name="connsiteY2" fmla="*/ 377714 h 944703"/>
                <a:gd name="connsiteX3" fmla="*/ 1092192 w 2076966"/>
                <a:gd name="connsiteY3" fmla="*/ 944014 h 944703"/>
                <a:gd name="connsiteX4" fmla="*/ 5848 w 2076966"/>
                <a:gd name="connsiteY4" fmla="*/ 482950 h 944703"/>
                <a:gd name="connsiteX0" fmla="*/ 4621 w 2075739"/>
                <a:gd name="connsiteY0" fmla="*/ 506543 h 968304"/>
                <a:gd name="connsiteX1" fmla="*/ 1529767 w 2075739"/>
                <a:gd name="connsiteY1" fmla="*/ 2525 h 968304"/>
                <a:gd name="connsiteX2" fmla="*/ 2075739 w 2075739"/>
                <a:gd name="connsiteY2" fmla="*/ 401307 h 968304"/>
                <a:gd name="connsiteX3" fmla="*/ 1090965 w 2075739"/>
                <a:gd name="connsiteY3" fmla="*/ 967607 h 968304"/>
                <a:gd name="connsiteX4" fmla="*/ 4621 w 2075739"/>
                <a:gd name="connsiteY4" fmla="*/ 506543 h 968304"/>
                <a:gd name="connsiteX0" fmla="*/ 4287 w 1699603"/>
                <a:gd name="connsiteY0" fmla="*/ 504019 h 965083"/>
                <a:gd name="connsiteX1" fmla="*/ 1529433 w 1699603"/>
                <a:gd name="connsiteY1" fmla="*/ 1 h 965083"/>
                <a:gd name="connsiteX2" fmla="*/ 1662433 w 1699603"/>
                <a:gd name="connsiteY2" fmla="*/ 501633 h 965083"/>
                <a:gd name="connsiteX3" fmla="*/ 1090631 w 1699603"/>
                <a:gd name="connsiteY3" fmla="*/ 965083 h 965083"/>
                <a:gd name="connsiteX4" fmla="*/ 4287 w 1699603"/>
                <a:gd name="connsiteY4" fmla="*/ 504019 h 965083"/>
                <a:gd name="connsiteX0" fmla="*/ 4237 w 1666849"/>
                <a:gd name="connsiteY0" fmla="*/ 504244 h 965652"/>
                <a:gd name="connsiteX1" fmla="*/ 1529383 w 1666849"/>
                <a:gd name="connsiteY1" fmla="*/ 226 h 965652"/>
                <a:gd name="connsiteX2" fmla="*/ 1594608 w 1666849"/>
                <a:gd name="connsiteY2" fmla="*/ 566885 h 965652"/>
                <a:gd name="connsiteX3" fmla="*/ 1090581 w 1666849"/>
                <a:gd name="connsiteY3" fmla="*/ 965308 h 965652"/>
                <a:gd name="connsiteX4" fmla="*/ 4237 w 1666849"/>
                <a:gd name="connsiteY4" fmla="*/ 504244 h 965652"/>
                <a:gd name="connsiteX0" fmla="*/ 4237 w 1693844"/>
                <a:gd name="connsiteY0" fmla="*/ 504244 h 965652"/>
                <a:gd name="connsiteX1" fmla="*/ 1529383 w 1693844"/>
                <a:gd name="connsiteY1" fmla="*/ 226 h 965652"/>
                <a:gd name="connsiteX2" fmla="*/ 1594608 w 1693844"/>
                <a:gd name="connsiteY2" fmla="*/ 566885 h 965652"/>
                <a:gd name="connsiteX3" fmla="*/ 1090581 w 1693844"/>
                <a:gd name="connsiteY3" fmla="*/ 965308 h 965652"/>
                <a:gd name="connsiteX4" fmla="*/ 4237 w 1693844"/>
                <a:gd name="connsiteY4" fmla="*/ 504244 h 965652"/>
                <a:gd name="connsiteX0" fmla="*/ 4237 w 1693844"/>
                <a:gd name="connsiteY0" fmla="*/ 504244 h 965685"/>
                <a:gd name="connsiteX1" fmla="*/ 1529383 w 1693844"/>
                <a:gd name="connsiteY1" fmla="*/ 226 h 965685"/>
                <a:gd name="connsiteX2" fmla="*/ 1594608 w 1693844"/>
                <a:gd name="connsiteY2" fmla="*/ 566885 h 965685"/>
                <a:gd name="connsiteX3" fmla="*/ 1090581 w 1693844"/>
                <a:gd name="connsiteY3" fmla="*/ 965308 h 965685"/>
                <a:gd name="connsiteX4" fmla="*/ 4237 w 1693844"/>
                <a:gd name="connsiteY4" fmla="*/ 504244 h 965685"/>
                <a:gd name="connsiteX0" fmla="*/ 4234 w 1691826"/>
                <a:gd name="connsiteY0" fmla="*/ 504197 h 965549"/>
                <a:gd name="connsiteX1" fmla="*/ 1529380 w 1691826"/>
                <a:gd name="connsiteY1" fmla="*/ 179 h 965549"/>
                <a:gd name="connsiteX2" fmla="*/ 1590668 w 1691826"/>
                <a:gd name="connsiteY2" fmla="*/ 559603 h 965549"/>
                <a:gd name="connsiteX3" fmla="*/ 1090578 w 1691826"/>
                <a:gd name="connsiteY3" fmla="*/ 965261 h 965549"/>
                <a:gd name="connsiteX4" fmla="*/ 4234 w 1691826"/>
                <a:gd name="connsiteY4" fmla="*/ 504197 h 965549"/>
                <a:gd name="connsiteX0" fmla="*/ 4706 w 1707234"/>
                <a:gd name="connsiteY0" fmla="*/ 508773 h 970125"/>
                <a:gd name="connsiteX1" fmla="*/ 1555497 w 1707234"/>
                <a:gd name="connsiteY1" fmla="*/ 176 h 970125"/>
                <a:gd name="connsiteX2" fmla="*/ 1591140 w 1707234"/>
                <a:gd name="connsiteY2" fmla="*/ 564179 h 970125"/>
                <a:gd name="connsiteX3" fmla="*/ 1091050 w 1707234"/>
                <a:gd name="connsiteY3" fmla="*/ 969837 h 970125"/>
                <a:gd name="connsiteX4" fmla="*/ 4706 w 1707234"/>
                <a:gd name="connsiteY4" fmla="*/ 508773 h 970125"/>
                <a:gd name="connsiteX0" fmla="*/ 4706 w 1700345"/>
                <a:gd name="connsiteY0" fmla="*/ 515509 h 976861"/>
                <a:gd name="connsiteX1" fmla="*/ 1555497 w 1700345"/>
                <a:gd name="connsiteY1" fmla="*/ 6912 h 976861"/>
                <a:gd name="connsiteX2" fmla="*/ 1591140 w 1700345"/>
                <a:gd name="connsiteY2" fmla="*/ 570915 h 976861"/>
                <a:gd name="connsiteX3" fmla="*/ 1091050 w 1700345"/>
                <a:gd name="connsiteY3" fmla="*/ 976573 h 976861"/>
                <a:gd name="connsiteX4" fmla="*/ 4706 w 1700345"/>
                <a:gd name="connsiteY4" fmla="*/ 515509 h 976861"/>
                <a:gd name="connsiteX0" fmla="*/ 5796 w 1736931"/>
                <a:gd name="connsiteY0" fmla="*/ 517407 h 978759"/>
                <a:gd name="connsiteX1" fmla="*/ 1611816 w 1736931"/>
                <a:gd name="connsiteY1" fmla="*/ 6888 h 978759"/>
                <a:gd name="connsiteX2" fmla="*/ 1592230 w 1736931"/>
                <a:gd name="connsiteY2" fmla="*/ 572813 h 978759"/>
                <a:gd name="connsiteX3" fmla="*/ 1092140 w 1736931"/>
                <a:gd name="connsiteY3" fmla="*/ 978471 h 978759"/>
                <a:gd name="connsiteX4" fmla="*/ 5796 w 1736931"/>
                <a:gd name="connsiteY4" fmla="*/ 517407 h 978759"/>
                <a:gd name="connsiteX0" fmla="*/ 5813 w 1750915"/>
                <a:gd name="connsiteY0" fmla="*/ 510835 h 972460"/>
                <a:gd name="connsiteX1" fmla="*/ 1611833 w 1750915"/>
                <a:gd name="connsiteY1" fmla="*/ 316 h 972460"/>
                <a:gd name="connsiteX2" fmla="*/ 1609242 w 1750915"/>
                <a:gd name="connsiteY2" fmla="*/ 585732 h 972460"/>
                <a:gd name="connsiteX3" fmla="*/ 1092157 w 1750915"/>
                <a:gd name="connsiteY3" fmla="*/ 971899 h 972460"/>
                <a:gd name="connsiteX4" fmla="*/ 5813 w 1750915"/>
                <a:gd name="connsiteY4" fmla="*/ 510835 h 972460"/>
                <a:gd name="connsiteX0" fmla="*/ 5813 w 1752968"/>
                <a:gd name="connsiteY0" fmla="*/ 510835 h 972417"/>
                <a:gd name="connsiteX1" fmla="*/ 1611833 w 1752968"/>
                <a:gd name="connsiteY1" fmla="*/ 316 h 972417"/>
                <a:gd name="connsiteX2" fmla="*/ 1609242 w 1752968"/>
                <a:gd name="connsiteY2" fmla="*/ 585732 h 972417"/>
                <a:gd name="connsiteX3" fmla="*/ 1092157 w 1752968"/>
                <a:gd name="connsiteY3" fmla="*/ 971899 h 972417"/>
                <a:gd name="connsiteX4" fmla="*/ 5813 w 1752968"/>
                <a:gd name="connsiteY4" fmla="*/ 510835 h 972417"/>
                <a:gd name="connsiteX0" fmla="*/ 5788 w 1742325"/>
                <a:gd name="connsiteY0" fmla="*/ 510730 h 972120"/>
                <a:gd name="connsiteX1" fmla="*/ 1611808 w 1742325"/>
                <a:gd name="connsiteY1" fmla="*/ 211 h 972120"/>
                <a:gd name="connsiteX2" fmla="*/ 1582367 w 1742325"/>
                <a:gd name="connsiteY2" fmla="*/ 571499 h 972120"/>
                <a:gd name="connsiteX3" fmla="*/ 1092132 w 1742325"/>
                <a:gd name="connsiteY3" fmla="*/ 971794 h 972120"/>
                <a:gd name="connsiteX4" fmla="*/ 5788 w 1742325"/>
                <a:gd name="connsiteY4" fmla="*/ 510730 h 972120"/>
                <a:gd name="connsiteX0" fmla="*/ 5687 w 1740645"/>
                <a:gd name="connsiteY0" fmla="*/ 510730 h 973216"/>
                <a:gd name="connsiteX1" fmla="*/ 1611707 w 1740645"/>
                <a:gd name="connsiteY1" fmla="*/ 211 h 973216"/>
                <a:gd name="connsiteX2" fmla="*/ 1582266 w 1740645"/>
                <a:gd name="connsiteY2" fmla="*/ 571499 h 973216"/>
                <a:gd name="connsiteX3" fmla="*/ 1095836 w 1740645"/>
                <a:gd name="connsiteY3" fmla="*/ 972917 h 973216"/>
                <a:gd name="connsiteX4" fmla="*/ 5687 w 1740645"/>
                <a:gd name="connsiteY4" fmla="*/ 510730 h 973216"/>
                <a:gd name="connsiteX0" fmla="*/ 5644 w 1740602"/>
                <a:gd name="connsiteY0" fmla="*/ 510730 h 977323"/>
                <a:gd name="connsiteX1" fmla="*/ 1611664 w 1740602"/>
                <a:gd name="connsiteY1" fmla="*/ 211 h 977323"/>
                <a:gd name="connsiteX2" fmla="*/ 1582223 w 1740602"/>
                <a:gd name="connsiteY2" fmla="*/ 571499 h 977323"/>
                <a:gd name="connsiteX3" fmla="*/ 1095793 w 1740602"/>
                <a:gd name="connsiteY3" fmla="*/ 972917 h 977323"/>
                <a:gd name="connsiteX4" fmla="*/ 5644 w 1740602"/>
                <a:gd name="connsiteY4" fmla="*/ 510730 h 977323"/>
                <a:gd name="connsiteX0" fmla="*/ 5729 w 1731513"/>
                <a:gd name="connsiteY0" fmla="*/ 468212 h 974203"/>
                <a:gd name="connsiteX1" fmla="*/ 1603204 w 1731513"/>
                <a:gd name="connsiteY1" fmla="*/ 667 h 974203"/>
                <a:gd name="connsiteX2" fmla="*/ 1573763 w 1731513"/>
                <a:gd name="connsiteY2" fmla="*/ 571955 h 974203"/>
                <a:gd name="connsiteX3" fmla="*/ 1087333 w 1731513"/>
                <a:gd name="connsiteY3" fmla="*/ 973373 h 974203"/>
                <a:gd name="connsiteX4" fmla="*/ 5729 w 1731513"/>
                <a:gd name="connsiteY4" fmla="*/ 468212 h 974203"/>
                <a:gd name="connsiteX0" fmla="*/ 5626 w 1754010"/>
                <a:gd name="connsiteY0" fmla="*/ 476367 h 973972"/>
                <a:gd name="connsiteX1" fmla="*/ 1624151 w 1754010"/>
                <a:gd name="connsiteY1" fmla="*/ 557 h 973972"/>
                <a:gd name="connsiteX2" fmla="*/ 1594710 w 1754010"/>
                <a:gd name="connsiteY2" fmla="*/ 571845 h 973972"/>
                <a:gd name="connsiteX3" fmla="*/ 1108280 w 1754010"/>
                <a:gd name="connsiteY3" fmla="*/ 973263 h 973972"/>
                <a:gd name="connsiteX4" fmla="*/ 5626 w 1754010"/>
                <a:gd name="connsiteY4" fmla="*/ 476367 h 973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010" h="973972">
                  <a:moveTo>
                    <a:pt x="5626" y="476367"/>
                  </a:moveTo>
                  <a:cubicBezTo>
                    <a:pt x="91604" y="314249"/>
                    <a:pt x="1359304" y="-15356"/>
                    <a:pt x="1624151" y="557"/>
                  </a:cubicBezTo>
                  <a:cubicBezTo>
                    <a:pt x="1888998" y="16470"/>
                    <a:pt x="1680688" y="409727"/>
                    <a:pt x="1594710" y="571845"/>
                  </a:cubicBezTo>
                  <a:cubicBezTo>
                    <a:pt x="1508732" y="733963"/>
                    <a:pt x="1373127" y="989176"/>
                    <a:pt x="1108280" y="973263"/>
                  </a:cubicBezTo>
                  <a:cubicBezTo>
                    <a:pt x="843433" y="957350"/>
                    <a:pt x="-80352" y="638485"/>
                    <a:pt x="5626" y="476367"/>
                  </a:cubicBezTo>
                  <a:close/>
                </a:path>
              </a:pathLst>
            </a:custGeom>
            <a:solidFill>
              <a:srgbClr val="00BFC4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29" name="Oval 12">
              <a:extLst>
                <a:ext uri="{FF2B5EF4-FFF2-40B4-BE49-F238E27FC236}">
                  <a16:creationId xmlns:a16="http://schemas.microsoft.com/office/drawing/2014/main" id="{0E1657A6-D197-4B0F-99F7-6906E32244BD}"/>
                </a:ext>
              </a:extLst>
            </p:cNvPr>
            <p:cNvSpPr/>
            <p:nvPr/>
          </p:nvSpPr>
          <p:spPr>
            <a:xfrm rot="19782882">
              <a:off x="3459590" y="5127447"/>
              <a:ext cx="3613385" cy="1528388"/>
            </a:xfrm>
            <a:custGeom>
              <a:avLst/>
              <a:gdLst>
                <a:gd name="connsiteX0" fmla="*/ 0 w 2397399"/>
                <a:gd name="connsiteY0" fmla="*/ 520220 h 1040439"/>
                <a:gd name="connsiteX1" fmla="*/ 1198700 w 2397399"/>
                <a:gd name="connsiteY1" fmla="*/ 0 h 1040439"/>
                <a:gd name="connsiteX2" fmla="*/ 2397400 w 2397399"/>
                <a:gd name="connsiteY2" fmla="*/ 520220 h 1040439"/>
                <a:gd name="connsiteX3" fmla="*/ 1198700 w 2397399"/>
                <a:gd name="connsiteY3" fmla="*/ 1040440 h 1040439"/>
                <a:gd name="connsiteX4" fmla="*/ 0 w 2397399"/>
                <a:gd name="connsiteY4" fmla="*/ 520220 h 1040439"/>
                <a:gd name="connsiteX0" fmla="*/ 0 w 3605738"/>
                <a:gd name="connsiteY0" fmla="*/ 580626 h 1990809"/>
                <a:gd name="connsiteX1" fmla="*/ 1198700 w 3605738"/>
                <a:gd name="connsiteY1" fmla="*/ 60406 h 1990809"/>
                <a:gd name="connsiteX2" fmla="*/ 3605738 w 3605738"/>
                <a:gd name="connsiteY2" fmla="*/ 1934552 h 1990809"/>
                <a:gd name="connsiteX3" fmla="*/ 1198700 w 3605738"/>
                <a:gd name="connsiteY3" fmla="*/ 1100846 h 1990809"/>
                <a:gd name="connsiteX4" fmla="*/ 0 w 3605738"/>
                <a:gd name="connsiteY4" fmla="*/ 580626 h 1990809"/>
                <a:gd name="connsiteX0" fmla="*/ 0 w 3613089"/>
                <a:gd name="connsiteY0" fmla="*/ 580626 h 1978404"/>
                <a:gd name="connsiteX1" fmla="*/ 1198700 w 3613089"/>
                <a:gd name="connsiteY1" fmla="*/ 60406 h 1978404"/>
                <a:gd name="connsiteX2" fmla="*/ 3605738 w 3613089"/>
                <a:gd name="connsiteY2" fmla="*/ 1934552 h 1978404"/>
                <a:gd name="connsiteX3" fmla="*/ 1198700 w 3613089"/>
                <a:gd name="connsiteY3" fmla="*/ 1100846 h 1978404"/>
                <a:gd name="connsiteX4" fmla="*/ 0 w 3613089"/>
                <a:gd name="connsiteY4" fmla="*/ 580626 h 1978404"/>
                <a:gd name="connsiteX0" fmla="*/ 0 w 3622536"/>
                <a:gd name="connsiteY0" fmla="*/ 582861 h 2015478"/>
                <a:gd name="connsiteX1" fmla="*/ 1198700 w 3622536"/>
                <a:gd name="connsiteY1" fmla="*/ 62641 h 2015478"/>
                <a:gd name="connsiteX2" fmla="*/ 3615213 w 3622536"/>
                <a:gd name="connsiteY2" fmla="*/ 1972866 h 2015478"/>
                <a:gd name="connsiteX3" fmla="*/ 1198700 w 3622536"/>
                <a:gd name="connsiteY3" fmla="*/ 1103081 h 2015478"/>
                <a:gd name="connsiteX4" fmla="*/ 0 w 3622536"/>
                <a:gd name="connsiteY4" fmla="*/ 582861 h 2015478"/>
                <a:gd name="connsiteX0" fmla="*/ 41572 w 3708576"/>
                <a:gd name="connsiteY0" fmla="*/ 32 h 1390050"/>
                <a:gd name="connsiteX1" fmla="*/ 2667334 w 3708576"/>
                <a:gd name="connsiteY1" fmla="*/ 499896 h 1390050"/>
                <a:gd name="connsiteX2" fmla="*/ 3656785 w 3708576"/>
                <a:gd name="connsiteY2" fmla="*/ 1390037 h 1390050"/>
                <a:gd name="connsiteX3" fmla="*/ 1240272 w 3708576"/>
                <a:gd name="connsiteY3" fmla="*/ 520252 h 1390050"/>
                <a:gd name="connsiteX4" fmla="*/ 41572 w 3708576"/>
                <a:gd name="connsiteY4" fmla="*/ 32 h 1390050"/>
                <a:gd name="connsiteX0" fmla="*/ 41572 w 3706739"/>
                <a:gd name="connsiteY0" fmla="*/ 35 h 1390053"/>
                <a:gd name="connsiteX1" fmla="*/ 2667334 w 3706739"/>
                <a:gd name="connsiteY1" fmla="*/ 499899 h 1390053"/>
                <a:gd name="connsiteX2" fmla="*/ 3656785 w 3706739"/>
                <a:gd name="connsiteY2" fmla="*/ 1390040 h 1390053"/>
                <a:gd name="connsiteX3" fmla="*/ 1240272 w 3706739"/>
                <a:gd name="connsiteY3" fmla="*/ 520255 h 1390053"/>
                <a:gd name="connsiteX4" fmla="*/ 41572 w 3706739"/>
                <a:gd name="connsiteY4" fmla="*/ 35 h 1390053"/>
                <a:gd name="connsiteX0" fmla="*/ 43056 w 3711810"/>
                <a:gd name="connsiteY0" fmla="*/ 3 h 1390008"/>
                <a:gd name="connsiteX1" fmla="*/ 2700666 w 3711810"/>
                <a:gd name="connsiteY1" fmla="*/ 515073 h 1390008"/>
                <a:gd name="connsiteX2" fmla="*/ 3658269 w 3711810"/>
                <a:gd name="connsiteY2" fmla="*/ 1390008 h 1390008"/>
                <a:gd name="connsiteX3" fmla="*/ 1241756 w 3711810"/>
                <a:gd name="connsiteY3" fmla="*/ 520223 h 1390008"/>
                <a:gd name="connsiteX4" fmla="*/ 43056 w 3711810"/>
                <a:gd name="connsiteY4" fmla="*/ 3 h 1390008"/>
                <a:gd name="connsiteX0" fmla="*/ 2034 w 3624164"/>
                <a:gd name="connsiteY0" fmla="*/ 9838 h 1410738"/>
                <a:gd name="connsiteX1" fmla="*/ 2659644 w 3624164"/>
                <a:gd name="connsiteY1" fmla="*/ 524908 h 1410738"/>
                <a:gd name="connsiteX2" fmla="*/ 3617247 w 3624164"/>
                <a:gd name="connsiteY2" fmla="*/ 1399843 h 1410738"/>
                <a:gd name="connsiteX3" fmla="*/ 2245204 w 3624164"/>
                <a:gd name="connsiteY3" fmla="*/ 949976 h 1410738"/>
                <a:gd name="connsiteX4" fmla="*/ 2034 w 3624164"/>
                <a:gd name="connsiteY4" fmla="*/ 9838 h 1410738"/>
                <a:gd name="connsiteX0" fmla="*/ 2044 w 3624174"/>
                <a:gd name="connsiteY0" fmla="*/ 9838 h 1410915"/>
                <a:gd name="connsiteX1" fmla="*/ 2659654 w 3624174"/>
                <a:gd name="connsiteY1" fmla="*/ 524908 h 1410915"/>
                <a:gd name="connsiteX2" fmla="*/ 3617257 w 3624174"/>
                <a:gd name="connsiteY2" fmla="*/ 1399843 h 1410915"/>
                <a:gd name="connsiteX3" fmla="*/ 2245214 w 3624174"/>
                <a:gd name="connsiteY3" fmla="*/ 949976 h 1410915"/>
                <a:gd name="connsiteX4" fmla="*/ 2044 w 3624174"/>
                <a:gd name="connsiteY4" fmla="*/ 9838 h 1410915"/>
                <a:gd name="connsiteX0" fmla="*/ 2054 w 3603466"/>
                <a:gd name="connsiteY0" fmla="*/ 8484 h 1451565"/>
                <a:gd name="connsiteX1" fmla="*/ 2638547 w 3603466"/>
                <a:gd name="connsiteY1" fmla="*/ 565525 h 1451565"/>
                <a:gd name="connsiteX2" fmla="*/ 3596150 w 3603466"/>
                <a:gd name="connsiteY2" fmla="*/ 1440460 h 1451565"/>
                <a:gd name="connsiteX3" fmla="*/ 2224107 w 3603466"/>
                <a:gd name="connsiteY3" fmla="*/ 990593 h 1451565"/>
                <a:gd name="connsiteX4" fmla="*/ 2054 w 3603466"/>
                <a:gd name="connsiteY4" fmla="*/ 8484 h 1451565"/>
                <a:gd name="connsiteX0" fmla="*/ 6278 w 3607690"/>
                <a:gd name="connsiteY0" fmla="*/ 54765 h 1497846"/>
                <a:gd name="connsiteX1" fmla="*/ 2642771 w 3607690"/>
                <a:gd name="connsiteY1" fmla="*/ 611806 h 1497846"/>
                <a:gd name="connsiteX2" fmla="*/ 3600374 w 3607690"/>
                <a:gd name="connsiteY2" fmla="*/ 1486741 h 1497846"/>
                <a:gd name="connsiteX3" fmla="*/ 2228331 w 3607690"/>
                <a:gd name="connsiteY3" fmla="*/ 1036874 h 1497846"/>
                <a:gd name="connsiteX4" fmla="*/ 6278 w 3607690"/>
                <a:gd name="connsiteY4" fmla="*/ 54765 h 1497846"/>
                <a:gd name="connsiteX0" fmla="*/ 6278 w 3620531"/>
                <a:gd name="connsiteY0" fmla="*/ 54765 h 1526602"/>
                <a:gd name="connsiteX1" fmla="*/ 2642771 w 3620531"/>
                <a:gd name="connsiteY1" fmla="*/ 611806 h 1526602"/>
                <a:gd name="connsiteX2" fmla="*/ 3600374 w 3620531"/>
                <a:gd name="connsiteY2" fmla="*/ 1486741 h 1526602"/>
                <a:gd name="connsiteX3" fmla="*/ 2228331 w 3620531"/>
                <a:gd name="connsiteY3" fmla="*/ 1036874 h 1526602"/>
                <a:gd name="connsiteX4" fmla="*/ 6278 w 3620531"/>
                <a:gd name="connsiteY4" fmla="*/ 54765 h 1526602"/>
                <a:gd name="connsiteX0" fmla="*/ 2212 w 3604071"/>
                <a:gd name="connsiteY0" fmla="*/ 10611 h 1458932"/>
                <a:gd name="connsiteX1" fmla="*/ 2638705 w 3604071"/>
                <a:gd name="connsiteY1" fmla="*/ 567652 h 1458932"/>
                <a:gd name="connsiteX2" fmla="*/ 3596308 w 3604071"/>
                <a:gd name="connsiteY2" fmla="*/ 1442587 h 1458932"/>
                <a:gd name="connsiteX3" fmla="*/ 2209889 w 3604071"/>
                <a:gd name="connsiteY3" fmla="*/ 1052203 h 1458932"/>
                <a:gd name="connsiteX4" fmla="*/ 2212 w 3604071"/>
                <a:gd name="connsiteY4" fmla="*/ 10611 h 1458932"/>
                <a:gd name="connsiteX0" fmla="*/ 2212 w 3611973"/>
                <a:gd name="connsiteY0" fmla="*/ 10611 h 1486855"/>
                <a:gd name="connsiteX1" fmla="*/ 2638705 w 3611973"/>
                <a:gd name="connsiteY1" fmla="*/ 567652 h 1486855"/>
                <a:gd name="connsiteX2" fmla="*/ 3596308 w 3611973"/>
                <a:gd name="connsiteY2" fmla="*/ 1442587 h 1486855"/>
                <a:gd name="connsiteX3" fmla="*/ 2209889 w 3611973"/>
                <a:gd name="connsiteY3" fmla="*/ 1052203 h 1486855"/>
                <a:gd name="connsiteX4" fmla="*/ 2212 w 3611973"/>
                <a:gd name="connsiteY4" fmla="*/ 10611 h 1486855"/>
                <a:gd name="connsiteX0" fmla="*/ 3623 w 3613384"/>
                <a:gd name="connsiteY0" fmla="*/ 52144 h 1528388"/>
                <a:gd name="connsiteX1" fmla="*/ 2640116 w 3613384"/>
                <a:gd name="connsiteY1" fmla="*/ 609185 h 1528388"/>
                <a:gd name="connsiteX2" fmla="*/ 3597719 w 3613384"/>
                <a:gd name="connsiteY2" fmla="*/ 1484120 h 1528388"/>
                <a:gd name="connsiteX3" fmla="*/ 2211300 w 3613384"/>
                <a:gd name="connsiteY3" fmla="*/ 1093736 h 1528388"/>
                <a:gd name="connsiteX4" fmla="*/ 3623 w 3613384"/>
                <a:gd name="connsiteY4" fmla="*/ 52144 h 152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3384" h="1528388">
                  <a:moveTo>
                    <a:pt x="3623" y="52144"/>
                  </a:moveTo>
                  <a:cubicBezTo>
                    <a:pt x="96048" y="-169105"/>
                    <a:pt x="2041100" y="370522"/>
                    <a:pt x="2640116" y="609185"/>
                  </a:cubicBezTo>
                  <a:cubicBezTo>
                    <a:pt x="3239132" y="847848"/>
                    <a:pt x="3705936" y="1323003"/>
                    <a:pt x="3597719" y="1484120"/>
                  </a:cubicBezTo>
                  <a:cubicBezTo>
                    <a:pt x="3489502" y="1645237"/>
                    <a:pt x="2810316" y="1332399"/>
                    <a:pt x="2211300" y="1093736"/>
                  </a:cubicBezTo>
                  <a:cubicBezTo>
                    <a:pt x="1612284" y="855073"/>
                    <a:pt x="-88802" y="273393"/>
                    <a:pt x="3623" y="52144"/>
                  </a:cubicBezTo>
                  <a:close/>
                </a:path>
              </a:pathLst>
            </a:custGeom>
            <a:solidFill>
              <a:srgbClr val="B79F00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30" name="Oval 13">
              <a:extLst>
                <a:ext uri="{FF2B5EF4-FFF2-40B4-BE49-F238E27FC236}">
                  <a16:creationId xmlns:a16="http://schemas.microsoft.com/office/drawing/2014/main" id="{CD7DC3F7-298D-4178-9479-46D3945BA338}"/>
                </a:ext>
              </a:extLst>
            </p:cNvPr>
            <p:cNvSpPr/>
            <p:nvPr/>
          </p:nvSpPr>
          <p:spPr>
            <a:xfrm rot="948200">
              <a:off x="5380518" y="5507446"/>
              <a:ext cx="1241771" cy="513225"/>
            </a:xfrm>
            <a:custGeom>
              <a:avLst/>
              <a:gdLst>
                <a:gd name="connsiteX0" fmla="*/ 0 w 1785462"/>
                <a:gd name="connsiteY0" fmla="*/ 259397 h 518794"/>
                <a:gd name="connsiteX1" fmla="*/ 892731 w 1785462"/>
                <a:gd name="connsiteY1" fmla="*/ 0 h 518794"/>
                <a:gd name="connsiteX2" fmla="*/ 1785462 w 1785462"/>
                <a:gd name="connsiteY2" fmla="*/ 259397 h 518794"/>
                <a:gd name="connsiteX3" fmla="*/ 892731 w 1785462"/>
                <a:gd name="connsiteY3" fmla="*/ 518794 h 518794"/>
                <a:gd name="connsiteX4" fmla="*/ 0 w 1785462"/>
                <a:gd name="connsiteY4" fmla="*/ 259397 h 518794"/>
                <a:gd name="connsiteX0" fmla="*/ 0 w 1294342"/>
                <a:gd name="connsiteY0" fmla="*/ 259766 h 519419"/>
                <a:gd name="connsiteX1" fmla="*/ 892731 w 1294342"/>
                <a:gd name="connsiteY1" fmla="*/ 369 h 519419"/>
                <a:gd name="connsiteX2" fmla="*/ 1294342 w 1294342"/>
                <a:gd name="connsiteY2" fmla="*/ 219998 h 519419"/>
                <a:gd name="connsiteX3" fmla="*/ 892731 w 1294342"/>
                <a:gd name="connsiteY3" fmla="*/ 519163 h 519419"/>
                <a:gd name="connsiteX4" fmla="*/ 0 w 1294342"/>
                <a:gd name="connsiteY4" fmla="*/ 259766 h 519419"/>
                <a:gd name="connsiteX0" fmla="*/ 5498 w 1299840"/>
                <a:gd name="connsiteY0" fmla="*/ 259766 h 549568"/>
                <a:gd name="connsiteX1" fmla="*/ 898229 w 1299840"/>
                <a:gd name="connsiteY1" fmla="*/ 369 h 549568"/>
                <a:gd name="connsiteX2" fmla="*/ 1299840 w 1299840"/>
                <a:gd name="connsiteY2" fmla="*/ 219998 h 549568"/>
                <a:gd name="connsiteX3" fmla="*/ 558654 w 1299840"/>
                <a:gd name="connsiteY3" fmla="*/ 549411 h 549568"/>
                <a:gd name="connsiteX4" fmla="*/ 5498 w 1299840"/>
                <a:gd name="connsiteY4" fmla="*/ 259766 h 549568"/>
                <a:gd name="connsiteX0" fmla="*/ 7401 w 1301743"/>
                <a:gd name="connsiteY0" fmla="*/ 259766 h 555050"/>
                <a:gd name="connsiteX1" fmla="*/ 900132 w 1301743"/>
                <a:gd name="connsiteY1" fmla="*/ 369 h 555050"/>
                <a:gd name="connsiteX2" fmla="*/ 1301743 w 1301743"/>
                <a:gd name="connsiteY2" fmla="*/ 219998 h 555050"/>
                <a:gd name="connsiteX3" fmla="*/ 560557 w 1301743"/>
                <a:gd name="connsiteY3" fmla="*/ 549411 h 555050"/>
                <a:gd name="connsiteX4" fmla="*/ 7401 w 1301743"/>
                <a:gd name="connsiteY4" fmla="*/ 259766 h 555050"/>
                <a:gd name="connsiteX0" fmla="*/ 9101 w 1303443"/>
                <a:gd name="connsiteY0" fmla="*/ 259766 h 555085"/>
                <a:gd name="connsiteX1" fmla="*/ 901832 w 1303443"/>
                <a:gd name="connsiteY1" fmla="*/ 369 h 555085"/>
                <a:gd name="connsiteX2" fmla="*/ 1303443 w 1303443"/>
                <a:gd name="connsiteY2" fmla="*/ 219998 h 555085"/>
                <a:gd name="connsiteX3" fmla="*/ 562257 w 1303443"/>
                <a:gd name="connsiteY3" fmla="*/ 549411 h 555085"/>
                <a:gd name="connsiteX4" fmla="*/ 9101 w 1303443"/>
                <a:gd name="connsiteY4" fmla="*/ 259766 h 555085"/>
                <a:gd name="connsiteX0" fmla="*/ 9673 w 1304015"/>
                <a:gd name="connsiteY0" fmla="*/ 259766 h 554056"/>
                <a:gd name="connsiteX1" fmla="*/ 902404 w 1304015"/>
                <a:gd name="connsiteY1" fmla="*/ 369 h 554056"/>
                <a:gd name="connsiteX2" fmla="*/ 1304015 w 1304015"/>
                <a:gd name="connsiteY2" fmla="*/ 219998 h 554056"/>
                <a:gd name="connsiteX3" fmla="*/ 562829 w 1304015"/>
                <a:gd name="connsiteY3" fmla="*/ 549411 h 554056"/>
                <a:gd name="connsiteX4" fmla="*/ 9673 w 1304015"/>
                <a:gd name="connsiteY4" fmla="*/ 259766 h 554056"/>
                <a:gd name="connsiteX0" fmla="*/ 10864 w 1305206"/>
                <a:gd name="connsiteY0" fmla="*/ 259766 h 556220"/>
                <a:gd name="connsiteX1" fmla="*/ 903595 w 1305206"/>
                <a:gd name="connsiteY1" fmla="*/ 369 h 556220"/>
                <a:gd name="connsiteX2" fmla="*/ 1305206 w 1305206"/>
                <a:gd name="connsiteY2" fmla="*/ 219998 h 556220"/>
                <a:gd name="connsiteX3" fmla="*/ 564020 w 1305206"/>
                <a:gd name="connsiteY3" fmla="*/ 549411 h 556220"/>
                <a:gd name="connsiteX4" fmla="*/ 10864 w 1305206"/>
                <a:gd name="connsiteY4" fmla="*/ 259766 h 556220"/>
                <a:gd name="connsiteX0" fmla="*/ 9026 w 1303368"/>
                <a:gd name="connsiteY0" fmla="*/ 259766 h 553318"/>
                <a:gd name="connsiteX1" fmla="*/ 901757 w 1303368"/>
                <a:gd name="connsiteY1" fmla="*/ 369 h 553318"/>
                <a:gd name="connsiteX2" fmla="*/ 1303368 w 1303368"/>
                <a:gd name="connsiteY2" fmla="*/ 219998 h 553318"/>
                <a:gd name="connsiteX3" fmla="*/ 562182 w 1303368"/>
                <a:gd name="connsiteY3" fmla="*/ 549411 h 553318"/>
                <a:gd name="connsiteX4" fmla="*/ 9026 w 1303368"/>
                <a:gd name="connsiteY4" fmla="*/ 259766 h 553318"/>
                <a:gd name="connsiteX0" fmla="*/ 6150 w 1244445"/>
                <a:gd name="connsiteY0" fmla="*/ 224723 h 549051"/>
                <a:gd name="connsiteX1" fmla="*/ 842834 w 1244445"/>
                <a:gd name="connsiteY1" fmla="*/ 7 h 549051"/>
                <a:gd name="connsiteX2" fmla="*/ 1244445 w 1244445"/>
                <a:gd name="connsiteY2" fmla="*/ 219636 h 549051"/>
                <a:gd name="connsiteX3" fmla="*/ 503259 w 1244445"/>
                <a:gd name="connsiteY3" fmla="*/ 549049 h 549051"/>
                <a:gd name="connsiteX4" fmla="*/ 6150 w 1244445"/>
                <a:gd name="connsiteY4" fmla="*/ 224723 h 549051"/>
                <a:gd name="connsiteX0" fmla="*/ 3476 w 1241771"/>
                <a:gd name="connsiteY0" fmla="*/ 188897 h 513225"/>
                <a:gd name="connsiteX1" fmla="*/ 746801 w 1241771"/>
                <a:gd name="connsiteY1" fmla="*/ 13 h 513225"/>
                <a:gd name="connsiteX2" fmla="*/ 1241771 w 1241771"/>
                <a:gd name="connsiteY2" fmla="*/ 183810 h 513225"/>
                <a:gd name="connsiteX3" fmla="*/ 500585 w 1241771"/>
                <a:gd name="connsiteY3" fmla="*/ 513223 h 513225"/>
                <a:gd name="connsiteX4" fmla="*/ 3476 w 1241771"/>
                <a:gd name="connsiteY4" fmla="*/ 188897 h 51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771" h="513225">
                  <a:moveTo>
                    <a:pt x="3476" y="188897"/>
                  </a:moveTo>
                  <a:cubicBezTo>
                    <a:pt x="44512" y="103362"/>
                    <a:pt x="540419" y="861"/>
                    <a:pt x="746801" y="13"/>
                  </a:cubicBezTo>
                  <a:cubicBezTo>
                    <a:pt x="953183" y="-835"/>
                    <a:pt x="1241771" y="40549"/>
                    <a:pt x="1241771" y="183810"/>
                  </a:cubicBezTo>
                  <a:cubicBezTo>
                    <a:pt x="1241771" y="327071"/>
                    <a:pt x="706967" y="512375"/>
                    <a:pt x="500585" y="513223"/>
                  </a:cubicBezTo>
                  <a:cubicBezTo>
                    <a:pt x="294203" y="514071"/>
                    <a:pt x="-37560" y="274432"/>
                    <a:pt x="3476" y="188897"/>
                  </a:cubicBezTo>
                  <a:close/>
                </a:path>
              </a:pathLst>
            </a:custGeom>
            <a:solidFill>
              <a:srgbClr val="00BA37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31" name="Oval 14">
              <a:extLst>
                <a:ext uri="{FF2B5EF4-FFF2-40B4-BE49-F238E27FC236}">
                  <a16:creationId xmlns:a16="http://schemas.microsoft.com/office/drawing/2014/main" id="{73122179-70FD-4C9A-9B9B-6014EF7A7B82}"/>
                </a:ext>
              </a:extLst>
            </p:cNvPr>
            <p:cNvSpPr/>
            <p:nvPr/>
          </p:nvSpPr>
          <p:spPr>
            <a:xfrm>
              <a:off x="5926682" y="5538309"/>
              <a:ext cx="749586" cy="305621"/>
            </a:xfrm>
            <a:custGeom>
              <a:avLst/>
              <a:gdLst>
                <a:gd name="connsiteX0" fmla="*/ 0 w 898719"/>
                <a:gd name="connsiteY0" fmla="*/ 119861 h 239722"/>
                <a:gd name="connsiteX1" fmla="*/ 449360 w 898719"/>
                <a:gd name="connsiteY1" fmla="*/ 0 h 239722"/>
                <a:gd name="connsiteX2" fmla="*/ 898720 w 898719"/>
                <a:gd name="connsiteY2" fmla="*/ 119861 h 239722"/>
                <a:gd name="connsiteX3" fmla="*/ 449360 w 898719"/>
                <a:gd name="connsiteY3" fmla="*/ 239722 h 239722"/>
                <a:gd name="connsiteX4" fmla="*/ 0 w 898719"/>
                <a:gd name="connsiteY4" fmla="*/ 119861 h 239722"/>
                <a:gd name="connsiteX0" fmla="*/ 0 w 741557"/>
                <a:gd name="connsiteY0" fmla="*/ 119861 h 239722"/>
                <a:gd name="connsiteX1" fmla="*/ 292197 w 741557"/>
                <a:gd name="connsiteY1" fmla="*/ 0 h 239722"/>
                <a:gd name="connsiteX2" fmla="*/ 741557 w 741557"/>
                <a:gd name="connsiteY2" fmla="*/ 119861 h 239722"/>
                <a:gd name="connsiteX3" fmla="*/ 292197 w 741557"/>
                <a:gd name="connsiteY3" fmla="*/ 239722 h 239722"/>
                <a:gd name="connsiteX4" fmla="*/ 0 w 741557"/>
                <a:gd name="connsiteY4" fmla="*/ 119861 h 239722"/>
                <a:gd name="connsiteX0" fmla="*/ 9727 w 751284"/>
                <a:gd name="connsiteY0" fmla="*/ 146404 h 292808"/>
                <a:gd name="connsiteX1" fmla="*/ 301924 w 751284"/>
                <a:gd name="connsiteY1" fmla="*/ 26543 h 292808"/>
                <a:gd name="connsiteX2" fmla="*/ 751284 w 751284"/>
                <a:gd name="connsiteY2" fmla="*/ 146404 h 292808"/>
                <a:gd name="connsiteX3" fmla="*/ 301924 w 751284"/>
                <a:gd name="connsiteY3" fmla="*/ 266265 h 292808"/>
                <a:gd name="connsiteX4" fmla="*/ 9727 w 751284"/>
                <a:gd name="connsiteY4" fmla="*/ 146404 h 292808"/>
                <a:gd name="connsiteX0" fmla="*/ 44 w 741601"/>
                <a:gd name="connsiteY0" fmla="*/ 160342 h 280203"/>
                <a:gd name="connsiteX1" fmla="*/ 311291 w 741601"/>
                <a:gd name="connsiteY1" fmla="*/ 0 h 280203"/>
                <a:gd name="connsiteX2" fmla="*/ 741601 w 741601"/>
                <a:gd name="connsiteY2" fmla="*/ 160342 h 280203"/>
                <a:gd name="connsiteX3" fmla="*/ 292241 w 741601"/>
                <a:gd name="connsiteY3" fmla="*/ 280203 h 280203"/>
                <a:gd name="connsiteX4" fmla="*/ 44 w 741601"/>
                <a:gd name="connsiteY4" fmla="*/ 160342 h 280203"/>
                <a:gd name="connsiteX0" fmla="*/ 44 w 741601"/>
                <a:gd name="connsiteY0" fmla="*/ 164101 h 283962"/>
                <a:gd name="connsiteX1" fmla="*/ 311291 w 741601"/>
                <a:gd name="connsiteY1" fmla="*/ 3759 h 283962"/>
                <a:gd name="connsiteX2" fmla="*/ 741601 w 741601"/>
                <a:gd name="connsiteY2" fmla="*/ 164101 h 283962"/>
                <a:gd name="connsiteX3" fmla="*/ 292241 w 741601"/>
                <a:gd name="connsiteY3" fmla="*/ 283962 h 283962"/>
                <a:gd name="connsiteX4" fmla="*/ 44 w 741601"/>
                <a:gd name="connsiteY4" fmla="*/ 164101 h 283962"/>
                <a:gd name="connsiteX0" fmla="*/ 11 w 741568"/>
                <a:gd name="connsiteY0" fmla="*/ 164145 h 295913"/>
                <a:gd name="connsiteX1" fmla="*/ 311258 w 741568"/>
                <a:gd name="connsiteY1" fmla="*/ 3803 h 295913"/>
                <a:gd name="connsiteX2" fmla="*/ 741568 w 741568"/>
                <a:gd name="connsiteY2" fmla="*/ 164145 h 295913"/>
                <a:gd name="connsiteX3" fmla="*/ 301733 w 741568"/>
                <a:gd name="connsiteY3" fmla="*/ 295913 h 295913"/>
                <a:gd name="connsiteX4" fmla="*/ 11 w 741568"/>
                <a:gd name="connsiteY4" fmla="*/ 164145 h 295913"/>
                <a:gd name="connsiteX0" fmla="*/ 50 w 741607"/>
                <a:gd name="connsiteY0" fmla="*/ 164145 h 298251"/>
                <a:gd name="connsiteX1" fmla="*/ 311297 w 741607"/>
                <a:gd name="connsiteY1" fmla="*/ 3803 h 298251"/>
                <a:gd name="connsiteX2" fmla="*/ 741607 w 741607"/>
                <a:gd name="connsiteY2" fmla="*/ 164145 h 298251"/>
                <a:gd name="connsiteX3" fmla="*/ 301772 w 741607"/>
                <a:gd name="connsiteY3" fmla="*/ 295913 h 298251"/>
                <a:gd name="connsiteX4" fmla="*/ 50 w 741607"/>
                <a:gd name="connsiteY4" fmla="*/ 164145 h 298251"/>
                <a:gd name="connsiteX0" fmla="*/ 8030 w 749587"/>
                <a:gd name="connsiteY0" fmla="*/ 167556 h 305621"/>
                <a:gd name="connsiteX1" fmla="*/ 319277 w 749587"/>
                <a:gd name="connsiteY1" fmla="*/ 7214 h 305621"/>
                <a:gd name="connsiteX2" fmla="*/ 749587 w 749587"/>
                <a:gd name="connsiteY2" fmla="*/ 167556 h 305621"/>
                <a:gd name="connsiteX3" fmla="*/ 309752 w 749587"/>
                <a:gd name="connsiteY3" fmla="*/ 299324 h 305621"/>
                <a:gd name="connsiteX4" fmla="*/ 8030 w 749587"/>
                <a:gd name="connsiteY4" fmla="*/ 167556 h 30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587" h="305621">
                  <a:moveTo>
                    <a:pt x="8030" y="167556"/>
                  </a:moveTo>
                  <a:cubicBezTo>
                    <a:pt x="-40390" y="35527"/>
                    <a:pt x="138534" y="-21361"/>
                    <a:pt x="319277" y="7214"/>
                  </a:cubicBezTo>
                  <a:cubicBezTo>
                    <a:pt x="500020" y="35789"/>
                    <a:pt x="749587" y="101359"/>
                    <a:pt x="749587" y="167556"/>
                  </a:cubicBezTo>
                  <a:cubicBezTo>
                    <a:pt x="749587" y="233753"/>
                    <a:pt x="578601" y="280274"/>
                    <a:pt x="309752" y="299324"/>
                  </a:cubicBezTo>
                  <a:cubicBezTo>
                    <a:pt x="40903" y="318374"/>
                    <a:pt x="56450" y="299585"/>
                    <a:pt x="8030" y="167556"/>
                  </a:cubicBezTo>
                  <a:close/>
                </a:path>
              </a:pathLst>
            </a:custGeom>
            <a:solidFill>
              <a:srgbClr val="F6968F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</p:grpSp>
    </p:spTree>
    <p:extLst>
      <p:ext uri="{BB962C8B-B14F-4D97-AF65-F5344CB8AC3E}">
        <p14:creationId xmlns:p14="http://schemas.microsoft.com/office/powerpoint/2010/main" val="5686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E71F-6806-4437-B5F7-25B72D6E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1797A-398E-4835-BE48-D33D47D3E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176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1522</TotalTime>
  <Words>50</Words>
  <Application>Microsoft Office PowerPoint</Application>
  <PresentationFormat>A4 Paper (210x297 mm)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BENG 183 Final Project</vt:lpstr>
      <vt:lpstr>Overview of Original Analysis</vt:lpstr>
      <vt:lpstr>Network Based Co-Expression Patterns (NACEP)</vt:lpstr>
      <vt:lpstr>Sample Principal Components Analysis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BENG 183 Final Project</dc:title>
  <dc:creator>Kevin Chau</dc:creator>
  <cp:lastModifiedBy>Kevin Chau</cp:lastModifiedBy>
  <cp:revision>24</cp:revision>
  <dcterms:created xsi:type="dcterms:W3CDTF">2017-10-20T23:43:15Z</dcterms:created>
  <dcterms:modified xsi:type="dcterms:W3CDTF">2017-10-22T01:05:38Z</dcterms:modified>
</cp:coreProperties>
</file>