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57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8F"/>
    <a:srgbClr val="B79F00"/>
    <a:srgbClr val="00BA37"/>
    <a:srgbClr val="00BFC4"/>
    <a:srgbClr val="F564E3"/>
    <a:srgbClr val="619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Comparison of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limma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NACEP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357D-05E5-45A1-BF05-A126E914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Original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E774-68AC-438C-A356-6F6EB3F8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Differential expression analysis with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limma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model for microarray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Models for Microarray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218" y="1690688"/>
            <a:ext cx="7273563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4536831" y="6457890"/>
            <a:ext cx="536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Ritchie et al., Nucleic Acids Research (2015)</a:t>
            </a:r>
          </a:p>
        </p:txBody>
      </p:sp>
    </p:spTree>
    <p:extLst>
      <p:ext uri="{BB962C8B-B14F-4D97-AF65-F5344CB8AC3E}">
        <p14:creationId xmlns:p14="http://schemas.microsoft.com/office/powerpoint/2010/main" val="16637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8349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EA564-B13F-42C4-860D-AEBA64E1691A}"/>
              </a:ext>
            </a:extLst>
          </p:cNvPr>
          <p:cNvGrpSpPr/>
          <p:nvPr/>
        </p:nvGrpSpPr>
        <p:grpSpPr>
          <a:xfrm>
            <a:off x="389239" y="1690687"/>
            <a:ext cx="9127524" cy="5134233"/>
            <a:chOff x="389239" y="1690688"/>
            <a:chExt cx="9127524" cy="513423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EBEBA2-80E2-4D09-B6A2-73EBC0AB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9" y="1690688"/>
              <a:ext cx="9127524" cy="513423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28623-5F13-4B70-9C30-D715BE643D85}"/>
                </a:ext>
              </a:extLst>
            </p:cNvPr>
            <p:cNvSpPr/>
            <p:nvPr/>
          </p:nvSpPr>
          <p:spPr>
            <a:xfrm rot="195523">
              <a:off x="1157864" y="202273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9F1518-4619-471A-B4F7-B85BE14D6919}"/>
                </a:ext>
              </a:extLst>
            </p:cNvPr>
            <p:cNvSpPr/>
            <p:nvPr/>
          </p:nvSpPr>
          <p:spPr>
            <a:xfrm rot="854353">
              <a:off x="3007594" y="232012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29DCEC-54A3-4F85-B92F-A5F1779BBD2D}"/>
                </a:ext>
              </a:extLst>
            </p:cNvPr>
            <p:cNvSpPr/>
            <p:nvPr/>
          </p:nvSpPr>
          <p:spPr>
            <a:xfrm rot="1452406">
              <a:off x="4474155" y="237813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DF5BB3-69B8-4716-8A7B-FA85E627A18C}"/>
                </a:ext>
              </a:extLst>
            </p:cNvPr>
            <p:cNvSpPr/>
            <p:nvPr/>
          </p:nvSpPr>
          <p:spPr>
            <a:xfrm rot="948200">
              <a:off x="4998811" y="276453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D3B4A748-8A39-46B3-9885-8AFEB8CEAD46}"/>
                </a:ext>
              </a:extLst>
            </p:cNvPr>
            <p:cNvSpPr/>
            <p:nvPr/>
          </p:nvSpPr>
          <p:spPr>
            <a:xfrm rot="19782882">
              <a:off x="4764949" y="351580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7068B6-BD4B-48FF-9065-E057E98B5C23}"/>
                </a:ext>
              </a:extLst>
            </p:cNvPr>
            <p:cNvSpPr/>
            <p:nvPr/>
          </p:nvSpPr>
          <p:spPr>
            <a:xfrm rot="19982892">
              <a:off x="5772028" y="366920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0CA511-5DCD-473D-83BD-E0D2936A0C54}"/>
                </a:ext>
              </a:extLst>
            </p:cNvPr>
            <p:cNvSpPr/>
            <p:nvPr/>
          </p:nvSpPr>
          <p:spPr>
            <a:xfrm rot="1335587">
              <a:off x="6360329" y="505196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C888AFF2-C064-436A-8935-25DCDE423929}"/>
                </a:ext>
              </a:extLst>
            </p:cNvPr>
            <p:cNvSpPr/>
            <p:nvPr/>
          </p:nvSpPr>
          <p:spPr>
            <a:xfrm rot="1713555">
              <a:off x="5583569" y="478301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E1657A6-D197-4B0F-99F7-6906E32244BD}"/>
                </a:ext>
              </a:extLst>
            </p:cNvPr>
            <p:cNvSpPr/>
            <p:nvPr/>
          </p:nvSpPr>
          <p:spPr>
            <a:xfrm rot="19782882">
              <a:off x="3459590" y="512744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CD7DC3F7-298D-4178-9479-46D3945BA338}"/>
                </a:ext>
              </a:extLst>
            </p:cNvPr>
            <p:cNvSpPr/>
            <p:nvPr/>
          </p:nvSpPr>
          <p:spPr>
            <a:xfrm rot="948200">
              <a:off x="5380518" y="550744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73122179-70FD-4C9A-9B9B-6014EF7A7B82}"/>
                </a:ext>
              </a:extLst>
            </p:cNvPr>
            <p:cNvSpPr/>
            <p:nvPr/>
          </p:nvSpPr>
          <p:spPr>
            <a:xfrm>
              <a:off x="5926682" y="553830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78</Words>
  <Application>Microsoft Office PowerPoint</Application>
  <PresentationFormat>A4 Paper (210x297 mm)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BENG 183 Final Project</vt:lpstr>
      <vt:lpstr>Overview of Original Analysis</vt:lpstr>
      <vt:lpstr>Linear Models for Microarray and RNAseq</vt:lpstr>
      <vt:lpstr>Network Based Co-Expression Patterns (NACEP)</vt:lpstr>
      <vt:lpstr>Sample Principal Components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29</cp:revision>
  <dcterms:created xsi:type="dcterms:W3CDTF">2017-10-20T23:43:15Z</dcterms:created>
  <dcterms:modified xsi:type="dcterms:W3CDTF">2017-10-24T22:19:48Z</dcterms:modified>
</cp:coreProperties>
</file>