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506B08-C28E-470A-8666-DCBB9061E259}">
  <a:tblStyle styleId="{18506B08-C28E-470A-8666-DCBB9061E2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8ff80ffdb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8ff80ffdb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9056463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9056463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8ff80ffdb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8ff80ffdb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8ff80ffdb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8ff80ffdb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8ff80ffdb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8ff80ffdb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8ff80ffd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8ff80ffd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9056463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9056463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e7fc2a6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e7fc2a6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8ff80ffdb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8ff80ffdb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8ff80ffdb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8ff80ffdb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8ff80ffdb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8ff80ffdb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8ff80ffdb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8ff80ffdb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8ff80ffdb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8ff80ffdb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8ff80ffdb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8ff80ffdb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8ff80ffd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8ff80ffd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13966" y="-83999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291800" y="370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05624" y="925375"/>
            <a:ext cx="6399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</a:t>
            </a:r>
            <a:r>
              <a:rPr lang="en"/>
              <a:t>Vacuum</a:t>
            </a:r>
            <a:r>
              <a:rPr lang="en"/>
              <a:t> Cleaning</a:t>
            </a:r>
            <a:endParaRPr/>
          </a:p>
        </p:txBody>
      </p:sp>
      <p:graphicFrame>
        <p:nvGraphicFramePr>
          <p:cNvPr id="278" name="Google Shape;278;p13"/>
          <p:cNvGraphicFramePr/>
          <p:nvPr/>
        </p:nvGraphicFramePr>
        <p:xfrm>
          <a:off x="952500" y="300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{18506B08-C28E-470A-8666-DCBB9061E259}</a:tableStyleId>
              </a:tblPr>
              <a:tblGrid>
                <a:gridCol w="3981850"/>
                <a:gridCol w="3257150"/>
              </a:tblGrid>
              <a:tr h="14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D9D9D9"/>
                          </a:solidFill>
                        </a:rPr>
                        <a:t>Submitted To : 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Dr. Ashima Singh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D9D9D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Submitted By:</a:t>
                      </a:r>
                      <a:endParaRPr b="1" sz="1600">
                        <a:solidFill>
                          <a:srgbClr val="D9D9D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Jhonsy Bansal (801732025)</a:t>
                      </a:r>
                      <a:endParaRPr>
                        <a:solidFill>
                          <a:srgbClr val="D9D9D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Gurkirat Singh (801832016)</a:t>
                      </a:r>
                      <a:endParaRPr>
                        <a:solidFill>
                          <a:srgbClr val="D9D9D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Harmandeep Singh (801832018)</a:t>
                      </a:r>
                      <a:endParaRPr>
                        <a:solidFill>
                          <a:srgbClr val="D9D9D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Kamal Kant (801832023)</a:t>
                      </a:r>
                      <a:endParaRPr>
                        <a:solidFill>
                          <a:srgbClr val="D9D9D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- 0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1400175"/>
            <a:ext cx="34861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- 1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1367088"/>
            <a:ext cx="67722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313" y="1368725"/>
            <a:ext cx="67722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13" y="276213"/>
            <a:ext cx="7724775" cy="48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361" name="Google Shape;3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051" y="1327325"/>
            <a:ext cx="4746149" cy="315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9" y="1327325"/>
            <a:ext cx="4201492" cy="31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</a:t>
            </a:r>
            <a:r>
              <a:rPr lang="en"/>
              <a:t>Future Work</a:t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1303800" y="1383250"/>
            <a:ext cx="7030500" cy="3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shows a better and simple approach to provide an overview of design of a simple robotic cleaners design using gadgets and instruments easily available.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robot is specially made on the basis of modern technology.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has all the basic features which are required for a floor vacuum cleaner.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more sensors like depth , ultrasonic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Apply Mapping Algorithm for better cleaning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AI Techniques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1343975" y="784525"/>
            <a:ext cx="70305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Dust collected.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Area(sq feet) covered per minute.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Meantime</a:t>
            </a:r>
            <a:r>
              <a:rPr lang="en"/>
              <a:t> b	etween </a:t>
            </a:r>
            <a:r>
              <a:rPr lang="en"/>
              <a:t>failure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Obstacle avoidance </a:t>
            </a:r>
            <a:r>
              <a:rPr lang="en"/>
              <a:t>capability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Obstacle Detection.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Battery life.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Definition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80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is great issue of cleaningness in the country like India although there are various schemes and initiative by the government.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Major attention in robotics research with IOT due to its effectiveness in assisting humans.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Existing robots are either too expensive or sophisticated that cannot be used in general.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Achieved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57625"/>
            <a:ext cx="7030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Connecting  and Assembling</a:t>
            </a:r>
            <a:r>
              <a:rPr b="1" lang="en"/>
              <a:t> hardware.</a:t>
            </a:r>
            <a:endParaRPr b="1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Circuit and pin configuration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Assemble component into the model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Calibrating</a:t>
            </a:r>
            <a:r>
              <a:rPr b="1" lang="en"/>
              <a:t> Hardware.</a:t>
            </a:r>
            <a:endParaRPr b="1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r>
              <a:rPr lang="en"/>
              <a:t> Uno </a:t>
            </a:r>
            <a:r>
              <a:rPr lang="en"/>
              <a:t>Configuration</a:t>
            </a:r>
            <a:r>
              <a:rPr lang="en"/>
              <a:t> and Coding 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Enable IoT (working).</a:t>
            </a:r>
            <a:endParaRPr b="1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Flashing ESP8266 wifi module.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Configure</a:t>
            </a:r>
            <a:r>
              <a:rPr lang="en"/>
              <a:t> Blink 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457" y="0"/>
            <a:ext cx="46968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325" y="57363"/>
            <a:ext cx="4137800" cy="50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50" y="2121975"/>
            <a:ext cx="4237649" cy="20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0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324" y="1214499"/>
            <a:ext cx="6401401" cy="36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14875" y="50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375" y="1650275"/>
            <a:ext cx="77247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225" y="1303325"/>
            <a:ext cx="5594725" cy="35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r>
              <a:rPr lang="en"/>
              <a:t> Diagram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450" y="1152350"/>
            <a:ext cx="3993000" cy="389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