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7" r:id="rId8"/>
    <p:sldId id="266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54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 to 50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2013097047</a:t>
            </a:r>
            <a:r>
              <a:rPr lang="ko-KR" altLang="en-US" dirty="0"/>
              <a:t> 연성흠</a:t>
            </a:r>
            <a:endParaRPr lang="en-US" altLang="ko-KR" dirty="0"/>
          </a:p>
          <a:p>
            <a:r>
              <a:rPr lang="en-US" altLang="ko-KR" dirty="0"/>
              <a:t>2015113279 </a:t>
            </a:r>
            <a:r>
              <a:rPr lang="ko-KR" altLang="en-US" dirty="0"/>
              <a:t>김기철</a:t>
            </a:r>
          </a:p>
        </p:txBody>
      </p:sp>
    </p:spTree>
    <p:extLst>
      <p:ext uri="{BB962C8B-B14F-4D97-AF65-F5344CB8AC3E}">
        <p14:creationId xmlns:p14="http://schemas.microsoft.com/office/powerpoint/2010/main" val="226269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과정에서 느낀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 확인을 위한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간의 코드 이해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공유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0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92634" y="2700866"/>
            <a:ext cx="5527962" cy="1456267"/>
          </a:xfrm>
        </p:spPr>
        <p:txBody>
          <a:bodyPr>
            <a:noAutofit/>
          </a:bodyPr>
          <a:lstStyle/>
          <a:p>
            <a:r>
              <a:rPr lang="en-US" altLang="ko-KR" sz="10000" dirty="0"/>
              <a:t>Q &amp; A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62310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364129"/>
            <a:ext cx="10131425" cy="1456267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641766"/>
            <a:ext cx="10131425" cy="47625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개발 도구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개발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게임 방식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게임 화면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시연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개발 과정에서 느낀 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Q &amp; 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694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22522"/>
            <a:ext cx="10131425" cy="36491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언어 </a:t>
            </a:r>
            <a:r>
              <a:rPr lang="en-US" altLang="ko-KR" sz="2800" dirty="0"/>
              <a:t>:  C#</a:t>
            </a:r>
          </a:p>
          <a:p>
            <a:endParaRPr lang="en-US" altLang="ko-KR" sz="2800" dirty="0"/>
          </a:p>
          <a:p>
            <a:r>
              <a:rPr lang="ko-KR" altLang="en-US" sz="2800" dirty="0"/>
              <a:t>개발</a:t>
            </a:r>
            <a:r>
              <a:rPr lang="en-US" altLang="ko-KR" sz="2800" dirty="0"/>
              <a:t> </a:t>
            </a:r>
            <a:r>
              <a:rPr lang="ko-KR" altLang="en-US" sz="2800" dirty="0"/>
              <a:t>도구 </a:t>
            </a:r>
            <a:r>
              <a:rPr lang="en-US" altLang="ko-KR" sz="2800" dirty="0"/>
              <a:t>: Visual Studio, MYSQL</a:t>
            </a:r>
          </a:p>
        </p:txBody>
      </p:sp>
    </p:spTree>
    <p:extLst>
      <p:ext uri="{BB962C8B-B14F-4D97-AF65-F5344CB8AC3E}">
        <p14:creationId xmlns:p14="http://schemas.microsoft.com/office/powerpoint/2010/main" val="296713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순발력과 관찰력 향상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기록 저장을 이용한 서로 간의 경쟁심 유발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668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TO 50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에서 </a:t>
            </a:r>
            <a:r>
              <a:rPr lang="en-US" altLang="ko-KR" dirty="0"/>
              <a:t>50</a:t>
            </a:r>
            <a:r>
              <a:rPr lang="ko-KR" altLang="en-US" dirty="0"/>
              <a:t>까지 최단 시간 내에 누르는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순발력과 관찰력을 요구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979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785" y="470452"/>
            <a:ext cx="2943224" cy="1192696"/>
          </a:xfrm>
        </p:spPr>
        <p:txBody>
          <a:bodyPr/>
          <a:lstStyle/>
          <a:p>
            <a:r>
              <a:rPr lang="ko-KR" altLang="en-US" dirty="0"/>
              <a:t>로그인  화면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B8C3AE-7F38-4CE6-9750-56B5FBDF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87" y="1826474"/>
            <a:ext cx="6889351" cy="40663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FEB325-620A-416D-A346-216E145A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485" y="3268833"/>
            <a:ext cx="3637115" cy="26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785" y="470452"/>
            <a:ext cx="2943224" cy="1192696"/>
          </a:xfrm>
        </p:spPr>
        <p:txBody>
          <a:bodyPr/>
          <a:lstStyle/>
          <a:p>
            <a:r>
              <a:rPr lang="ko-KR" altLang="en-US" dirty="0"/>
              <a:t>대기  화면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19E647B-C5E6-4E4F-99E4-7FD1F3E46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585" y="4271218"/>
            <a:ext cx="3292206" cy="189648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42283C-2A06-4D87-8A78-D3AF9A03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8" y="1626635"/>
            <a:ext cx="4747156" cy="45410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DAA30-F829-491D-83CE-647538407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58" y="1626635"/>
            <a:ext cx="3159733" cy="45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785" y="470452"/>
            <a:ext cx="2943224" cy="1192696"/>
          </a:xfrm>
        </p:spPr>
        <p:txBody>
          <a:bodyPr/>
          <a:lstStyle/>
          <a:p>
            <a:r>
              <a:rPr lang="ko-KR" altLang="en-US" dirty="0"/>
              <a:t>게임 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4585FD-BE71-46F4-AA52-715F2C73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676" y="869999"/>
            <a:ext cx="6821650" cy="53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1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1124" y="2597427"/>
            <a:ext cx="5052390" cy="1456267"/>
          </a:xfrm>
        </p:spPr>
        <p:txBody>
          <a:bodyPr>
            <a:noAutofit/>
          </a:bodyPr>
          <a:lstStyle/>
          <a:p>
            <a:r>
              <a:rPr lang="ko-KR" altLang="en-US" sz="10000" dirty="0"/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330136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67</TotalTime>
  <Words>91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천체</vt:lpstr>
      <vt:lpstr>1 to 50</vt:lpstr>
      <vt:lpstr>목차</vt:lpstr>
      <vt:lpstr>개발 도구</vt:lpstr>
      <vt:lpstr>개발 목적</vt:lpstr>
      <vt:lpstr>1 TO 50 이란?</vt:lpstr>
      <vt:lpstr>로그인  화면</vt:lpstr>
      <vt:lpstr>대기  화면</vt:lpstr>
      <vt:lpstr>게임 화면</vt:lpstr>
      <vt:lpstr>시 연</vt:lpstr>
      <vt:lpstr>개발 과정에서 느낀 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to 50</dc:title>
  <dc:creator>Windows 사용자</dc:creator>
  <cp:lastModifiedBy>연성흠</cp:lastModifiedBy>
  <cp:revision>9</cp:revision>
  <dcterms:created xsi:type="dcterms:W3CDTF">2017-12-03T14:41:43Z</dcterms:created>
  <dcterms:modified xsi:type="dcterms:W3CDTF">2017-12-10T10:33:10Z</dcterms:modified>
</cp:coreProperties>
</file>