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67" r:id="rId5"/>
    <p:sldId id="271" r:id="rId6"/>
    <p:sldId id="273" r:id="rId7"/>
    <p:sldId id="275" r:id="rId8"/>
    <p:sldId id="278" r:id="rId9"/>
    <p:sldId id="277" r:id="rId10"/>
    <p:sldId id="279" r:id="rId11"/>
    <p:sldId id="280" r:id="rId12"/>
    <p:sldId id="281" r:id="rId13"/>
    <p:sldId id="282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12/3/2018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2018-12-03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0144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2018-12-03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2018-12-03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2018-12-03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2018-12-03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2018-12-03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2018-12-03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2018-12-03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2018-12-03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2018-12-03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-1593707"/>
            <a:ext cx="9604310" cy="3383280"/>
          </a:xfrm>
        </p:spPr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지뢰찾기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3513611"/>
            <a:ext cx="9604310" cy="91672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김기철</a:t>
            </a:r>
            <a:endParaRPr 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마우스 이벤트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93700"/>
            <a:ext cx="10985500" cy="5549900"/>
          </a:xfrm>
        </p:spPr>
      </p:pic>
    </p:spTree>
    <p:extLst>
      <p:ext uri="{BB962C8B-B14F-4D97-AF65-F5344CB8AC3E}">
        <p14:creationId xmlns:p14="http://schemas.microsoft.com/office/powerpoint/2010/main" val="24274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>
            <a:norm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around </a:t>
            </a:r>
            <a:r>
              <a:rPr lang="ko-KR" altLang="en-US" dirty="0"/>
              <a:t>함수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93700"/>
            <a:ext cx="10998200" cy="5676900"/>
          </a:xfrm>
        </p:spPr>
      </p:pic>
    </p:spTree>
    <p:extLst>
      <p:ext uri="{BB962C8B-B14F-4D97-AF65-F5344CB8AC3E}">
        <p14:creationId xmlns:p14="http://schemas.microsoft.com/office/powerpoint/2010/main" val="22719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플레이 시간 및 남은 지뢰 개수 체크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93700"/>
            <a:ext cx="10985500" cy="5676900"/>
          </a:xfr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90" y="3232150"/>
            <a:ext cx="4647619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search </a:t>
            </a:r>
            <a:r>
              <a:rPr lang="ko-KR" altLang="en-US" dirty="0"/>
              <a:t>함수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93700"/>
            <a:ext cx="10985500" cy="56769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3908476"/>
            <a:ext cx="3302000" cy="2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상단 </a:t>
            </a:r>
            <a:r>
              <a:rPr lang="ko-KR" altLang="en-US" dirty="0" err="1"/>
              <a:t>메뉴바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81000"/>
            <a:ext cx="8610600" cy="5676900"/>
          </a:xfrm>
        </p:spPr>
      </p:pic>
    </p:spTree>
    <p:extLst>
      <p:ext uri="{BB962C8B-B14F-4D97-AF65-F5344CB8AC3E}">
        <p14:creationId xmlns:p14="http://schemas.microsoft.com/office/powerpoint/2010/main" val="152027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사용자 설정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81000"/>
            <a:ext cx="8229600" cy="5676900"/>
          </a:xfrm>
        </p:spPr>
      </p:pic>
    </p:spTree>
    <p:extLst>
      <p:ext uri="{BB962C8B-B14F-4D97-AF65-F5344CB8AC3E}">
        <p14:creationId xmlns:p14="http://schemas.microsoft.com/office/powerpoint/2010/main" val="12143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목차</a:t>
            </a:r>
            <a:endParaRPr lang="ko-KR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/>
              <a:t>개발 주제</a:t>
            </a:r>
            <a:endParaRPr lang="en-US" altLang="ko-KR" sz="3200" dirty="0"/>
          </a:p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/>
              <a:t>개발 방법</a:t>
            </a:r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en-US" altLang="ko-KR" sz="3200" dirty="0" smtClean="0"/>
              <a:t>. </a:t>
            </a:r>
            <a:r>
              <a:rPr lang="ko-KR" altLang="en-US" sz="3200" dirty="0"/>
              <a:t>개발 상황</a:t>
            </a:r>
            <a:endParaRPr lang="en-US" altLang="ko-KR" sz="3200" dirty="0"/>
          </a:p>
          <a:p>
            <a:r>
              <a:rPr lang="en-US" altLang="ko-KR" sz="3200" dirty="0"/>
              <a:t>4</a:t>
            </a:r>
            <a:r>
              <a:rPr lang="en-US" altLang="ko-KR" sz="3200" dirty="0" smtClean="0"/>
              <a:t>. </a:t>
            </a:r>
            <a:r>
              <a:rPr lang="ko-KR" altLang="en-US" sz="3200" dirty="0"/>
              <a:t>개발 소스코드</a:t>
            </a:r>
            <a:endParaRPr lang="en-US" altLang="ko-KR" sz="3200" dirty="0"/>
          </a:p>
          <a:p>
            <a:r>
              <a:rPr lang="en-US" altLang="ko-KR" sz="3200" dirty="0"/>
              <a:t>5</a:t>
            </a:r>
            <a:r>
              <a:rPr lang="en-US" altLang="ko-KR" sz="3200" dirty="0" smtClean="0"/>
              <a:t>. </a:t>
            </a:r>
            <a:r>
              <a:rPr lang="ko-KR" altLang="en-US" sz="3200" dirty="0"/>
              <a:t>개발 후 느낀 </a:t>
            </a:r>
            <a:r>
              <a:rPr lang="ko-KR" altLang="en-US" sz="3200" dirty="0" smtClean="0"/>
              <a:t>점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주제 </a:t>
            </a:r>
            <a:endParaRPr lang="en-US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2391226"/>
            <a:ext cx="3629024" cy="3667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지뢰찾기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윈도우 모델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2767">
            <a:off x="6385150" y="1217527"/>
            <a:ext cx="3931312" cy="2818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593">
            <a:off x="5365969" y="2513403"/>
            <a:ext cx="1879859" cy="27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개발 방법</a:t>
            </a:r>
            <a:endParaRPr lang="ko-KR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언 어 </a:t>
            </a:r>
            <a:r>
              <a:rPr lang="en-US" altLang="ko-KR" sz="2800" dirty="0"/>
              <a:t>: Java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IDE : eclipse</a:t>
            </a:r>
          </a:p>
          <a:p>
            <a:endParaRPr lang="en-US" altLang="ko-KR" sz="2800" dirty="0"/>
          </a:p>
          <a:p>
            <a:r>
              <a:rPr lang="ko-KR" altLang="en-US" sz="2800" dirty="0"/>
              <a:t>방식 </a:t>
            </a:r>
            <a:r>
              <a:rPr lang="en-US" altLang="ko-KR" sz="2800" dirty="0"/>
              <a:t>: </a:t>
            </a:r>
            <a:r>
              <a:rPr lang="ko-KR" altLang="en-US" sz="2800" dirty="0"/>
              <a:t>공동 </a:t>
            </a:r>
            <a:r>
              <a:rPr lang="en-US" altLang="ko-KR" sz="2800" dirty="0"/>
              <a:t>-&gt; </a:t>
            </a:r>
            <a:r>
              <a:rPr lang="ko-KR" altLang="en-US" sz="2800" dirty="0"/>
              <a:t>개인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131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계발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498886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주차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9284" y="517816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7783" y="517816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9079" y="517816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05878" y="518180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489199" y="1876165"/>
            <a:ext cx="0" cy="36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2489199" y="2083832"/>
            <a:ext cx="20320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48856" y="2186022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116" y="4257379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추가 및 보완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4521199" y="1876165"/>
            <a:ext cx="0" cy="36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65900" y="1866884"/>
            <a:ext cx="0" cy="36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966199" y="1866884"/>
            <a:ext cx="0" cy="36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896600" y="1876165"/>
            <a:ext cx="0" cy="36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4533900" y="2784742"/>
            <a:ext cx="20320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78121" y="284600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기초 지뢰 찾기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153" y="352183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옵션 추가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6578601" y="3521833"/>
            <a:ext cx="2387598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978899" y="4069142"/>
            <a:ext cx="1917701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81024" y="2726219"/>
            <a:ext cx="1180968" cy="701245"/>
            <a:chOff x="4545169" y="2048746"/>
            <a:chExt cx="1180968" cy="70124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직사각형 2"/>
            <p:cNvSpPr/>
            <p:nvPr/>
          </p:nvSpPr>
          <p:spPr>
            <a:xfrm>
              <a:off x="4545169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62735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80301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5460492" y="2048746"/>
              <a:ext cx="265645" cy="701245"/>
            </a:xfrm>
            <a:prstGeom prst="rightArrow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44438" y="2029629"/>
            <a:ext cx="1180968" cy="701245"/>
            <a:chOff x="4545169" y="2048746"/>
            <a:chExt cx="1180968" cy="70124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28" name="직사각형 27"/>
            <p:cNvSpPr/>
            <p:nvPr/>
          </p:nvSpPr>
          <p:spPr>
            <a:xfrm>
              <a:off x="4545169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62735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80301" y="2214703"/>
              <a:ext cx="180661" cy="36933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5460492" y="2048746"/>
              <a:ext cx="265645" cy="701245"/>
            </a:xfrm>
            <a:prstGeom prst="rightArrow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9" grpId="0" animBg="1"/>
      <p:bldP spid="23" grpId="0"/>
      <p:bldP spid="26" grpId="0"/>
      <p:bldP spid="35" grpId="0" animBg="1"/>
      <p:bldP spid="36" grpId="0"/>
      <p:bldP spid="37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5184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개발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85901"/>
            <a:ext cx="9601200" cy="4305300"/>
          </a:xfrm>
        </p:spPr>
        <p:txBody>
          <a:bodyPr/>
          <a:lstStyle/>
          <a:p>
            <a:r>
              <a:rPr lang="ko-KR" altLang="en-US" dirty="0"/>
              <a:t>기본적인 게임 진행 가능</a:t>
            </a:r>
            <a:endParaRPr lang="en-US" altLang="ko-KR" dirty="0"/>
          </a:p>
          <a:p>
            <a:r>
              <a:rPr lang="ko-KR" altLang="en-US" dirty="0"/>
              <a:t>새 게임 및 게임 난이도 조정 완료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,</a:t>
            </a:r>
            <a:r>
              <a:rPr lang="ko-KR" altLang="en-US" dirty="0"/>
              <a:t> 중급</a:t>
            </a:r>
            <a:r>
              <a:rPr lang="en-US" altLang="ko-KR" dirty="0"/>
              <a:t>,</a:t>
            </a:r>
            <a:r>
              <a:rPr lang="ko-KR" altLang="en-US" dirty="0"/>
              <a:t> 고급</a:t>
            </a:r>
            <a:r>
              <a:rPr lang="en-US" altLang="ko-KR" dirty="0"/>
              <a:t>,</a:t>
            </a:r>
            <a:r>
              <a:rPr lang="ko-KR" altLang="en-US" dirty="0"/>
              <a:t> 사용자 정의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 구현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메뉴 단축키 구현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마우스 양쪽 클릭 구현 </a:t>
            </a:r>
            <a:r>
              <a:rPr lang="en-US" altLang="ko-KR" dirty="0"/>
              <a:t>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0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- </a:t>
            </a:r>
            <a:r>
              <a:rPr lang="ko-KR" altLang="en-US" dirty="0"/>
              <a:t>지뢰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81000"/>
            <a:ext cx="10998200" cy="5638800"/>
          </a:xfrm>
        </p:spPr>
      </p:pic>
    </p:spTree>
    <p:extLst>
      <p:ext uri="{BB962C8B-B14F-4D97-AF65-F5344CB8AC3E}">
        <p14:creationId xmlns:p14="http://schemas.microsoft.com/office/powerpoint/2010/main" val="11868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게임 재시작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93701"/>
            <a:ext cx="10972800" cy="5626100"/>
          </a:xfrm>
        </p:spPr>
      </p:pic>
    </p:spTree>
    <p:extLst>
      <p:ext uri="{BB962C8B-B14F-4D97-AF65-F5344CB8AC3E}">
        <p14:creationId xmlns:p14="http://schemas.microsoft.com/office/powerpoint/2010/main" val="12623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6900" y="6231553"/>
            <a:ext cx="9601200" cy="626447"/>
          </a:xfrm>
        </p:spPr>
        <p:txBody>
          <a:bodyPr/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– </a:t>
            </a:r>
            <a:r>
              <a:rPr lang="ko-KR" altLang="en-US" dirty="0"/>
              <a:t>마우스 이벤트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81000"/>
            <a:ext cx="10985500" cy="5638800"/>
          </a:xfrm>
        </p:spPr>
      </p:pic>
    </p:spTree>
    <p:extLst>
      <p:ext uri="{BB962C8B-B14F-4D97-AF65-F5344CB8AC3E}">
        <p14:creationId xmlns:p14="http://schemas.microsoft.com/office/powerpoint/2010/main" val="2562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143</Words>
  <Application>Microsoft Office PowerPoint</Application>
  <PresentationFormat>와이드스크린</PresentationFormat>
  <Paragraphs>45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HY중고딕</vt:lpstr>
      <vt:lpstr>맑은 고딕</vt:lpstr>
      <vt:lpstr>Arial</vt:lpstr>
      <vt:lpstr>Diamond Grid 16x9</vt:lpstr>
      <vt:lpstr>지뢰찾기</vt:lpstr>
      <vt:lpstr>목차</vt:lpstr>
      <vt:lpstr>개발 주제 </vt:lpstr>
      <vt:lpstr>개발 방법</vt:lpstr>
      <vt:lpstr>계발 계획</vt:lpstr>
      <vt:lpstr>개발 상황</vt:lpstr>
      <vt:lpstr>소스 코드 - 지뢰</vt:lpstr>
      <vt:lpstr>소스 코드 – 게임 재시작</vt:lpstr>
      <vt:lpstr>소스 코드 – 마우스 이벤트</vt:lpstr>
      <vt:lpstr>소스 코드 – 마우스 이벤트</vt:lpstr>
      <vt:lpstr>소스 코드 – around 함수</vt:lpstr>
      <vt:lpstr>소스 코드 – 플레이 시간 및 남은 지뢰 개수 체크</vt:lpstr>
      <vt:lpstr>소스 코드 – search 함수</vt:lpstr>
      <vt:lpstr>소스 코드 – 상단 메뉴바</vt:lpstr>
      <vt:lpstr>소스 코드 – 사용자 설정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2016-05-03T13:32:37Z</dcterms:created>
  <dcterms:modified xsi:type="dcterms:W3CDTF">2018-12-03T07:31:15Z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