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83" r:id="rId4"/>
    <p:sldId id="282" r:id="rId5"/>
    <p:sldId id="287" r:id="rId6"/>
    <p:sldId id="288" r:id="rId7"/>
    <p:sldId id="289" r:id="rId8"/>
    <p:sldId id="284" r:id="rId9"/>
    <p:sldId id="285" r:id="rId10"/>
    <p:sldId id="275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Game’s pipeline integration with Babylon.js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3DS MAX EXPORTER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20383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001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2288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352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3382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Working with Blender 3D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1717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Working with 3ds Max</a:t>
            </a:r>
            <a:endParaRPr lang="en-US" sz="2000" dirty="0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35000" y="306228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Working with Blender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3D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And the Sandbox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Creation Pipeline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9512" y="1059582"/>
            <a:ext cx="8788538" cy="3779080"/>
            <a:chOff x="323528" y="802731"/>
            <a:chExt cx="8723287" cy="3751021"/>
          </a:xfrm>
        </p:grpSpPr>
        <p:pic>
          <p:nvPicPr>
            <p:cNvPr id="11" name="Picture 2" descr="http://2.bp.blogspot.com/-8qhKercX5VU/T7JU-_ya3PI/AAAAAAAABKI/fMLZGyrf0Zg/s1600/32blender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02731"/>
              <a:ext cx="1166903" cy="1000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logonoid.com/images/3ds-max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903383"/>
              <a:ext cx="116690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igitlogic.net/wp-content/uploads/maya_logo_blc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155542"/>
              <a:ext cx="1166902" cy="138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8184" y="1740517"/>
              <a:ext cx="2818631" cy="846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8" descr="http://andrielleazevedo.files.wordpress.com/2014/01/visual-studi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5" y="2796150"/>
              <a:ext cx="2798454" cy="78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Arrow Callout 15"/>
            <p:cNvSpPr/>
            <p:nvPr/>
          </p:nvSpPr>
          <p:spPr>
            <a:xfrm>
              <a:off x="4303841" y="858003"/>
              <a:ext cx="1924343" cy="3695749"/>
            </a:xfrm>
            <a:prstGeom prst="rightArrowCallout">
              <a:avLst>
                <a:gd name="adj1" fmla="val 28330"/>
                <a:gd name="adj2" fmla="val 19589"/>
                <a:gd name="adj3" fmla="val 14361"/>
                <a:gd name="adj4" fmla="val 749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6" b="1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sz="2666" b="1" dirty="0" err="1">
                  <a:solidFill>
                    <a:schemeClr val="bg1">
                      <a:lumMod val="50000"/>
                    </a:schemeClr>
                  </a:solidFill>
                </a:rPr>
                <a:t>babylon</a:t>
              </a:r>
              <a:endParaRPr lang="en-US" sz="2666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547664" y="1203598"/>
              <a:ext cx="2570600" cy="2880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b="1" dirty="0"/>
            </a:p>
          </p:txBody>
        </p:sp>
        <p:sp>
          <p:nvSpPr>
            <p:cNvPr id="18" name="Right Arrow Callout 17"/>
            <p:cNvSpPr/>
            <p:nvPr/>
          </p:nvSpPr>
          <p:spPr>
            <a:xfrm>
              <a:off x="2915816" y="2292194"/>
              <a:ext cx="1202448" cy="2247114"/>
            </a:xfrm>
            <a:prstGeom prst="rightArrowCallout">
              <a:avLst/>
            </a:prstGeom>
            <a:solidFill>
              <a:srgbClr val="4791D0"/>
            </a:solidFill>
            <a:ln>
              <a:solidFill>
                <a:srgbClr val="4791D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399" dirty="0" smtClean="0"/>
                <a:t>converter</a:t>
              </a:r>
              <a:endParaRPr lang="en-US" sz="2399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66997" y="2204397"/>
              <a:ext cx="1163242" cy="4563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.FBX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566997" y="2758540"/>
              <a:ext cx="1163242" cy="43324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.OBJ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566997" y="3395741"/>
              <a:ext cx="1163242" cy="43324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.FBX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566997" y="4032941"/>
              <a:ext cx="1163242" cy="43324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.OBJ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1412804" y="2083017"/>
            <a:ext cx="2589828" cy="2901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35" y="4008362"/>
            <a:ext cx="815747" cy="815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52" y="3956464"/>
            <a:ext cx="919542" cy="9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7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Blender to Babylon.js exporter features support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8600" y="1200150"/>
            <a:ext cx="3886200" cy="2209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Cameras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Target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Fov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Clip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start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Clip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end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Check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collisions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Gravity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Ellipsoid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8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8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714500" y="1200150"/>
            <a:ext cx="480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Lights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Type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(Point, directional (Sun), Spot, Hemispheric)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Direction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Spot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size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Spot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blend 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Energy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11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11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479024" y="1200150"/>
            <a:ext cx="426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Materials</a:t>
            </a:r>
            <a:r>
              <a:rPr lang="en-US" sz="12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1200" dirty="0" smtClean="0">
                <a:solidFill>
                  <a:srgbClr val="999999"/>
                </a:solidFill>
                <a:latin typeface="Oswald" panose="02000506000000020004" pitchFamily="50"/>
              </a:rPr>
              <a:t>&amp; Multi-mat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Ambient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hardness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Emissive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Alpha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Backface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culling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Ambient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Opacity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Reflection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Emissive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Bump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5251524" y="1200150"/>
            <a:ext cx="403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4791D0"/>
                </a:solidFill>
                <a:latin typeface="Oswald" panose="02000506000000020004" pitchFamily="50"/>
              </a:rPr>
              <a:t>Textures</a:t>
            </a:r>
            <a:endParaRPr lang="en-US" sz="12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Associated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file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Level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alpha</a:t>
            </a: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uOffset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voffset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uScale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uScale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uAng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vAng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 / Wang</a:t>
            </a: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WrapU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WrapV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Coordinates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index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6858000" y="1200150"/>
            <a:ext cx="5555207" cy="386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4791D0"/>
                </a:solidFill>
                <a:latin typeface="Oswald" panose="02000506000000020004" pitchFamily="50"/>
              </a:rPr>
              <a:t>Meshes</a:t>
            </a:r>
            <a:endParaRPr lang="en-US" sz="12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Geometry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(Positions &amp;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normals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Rotation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Scaling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Texture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coordinates (2 channels)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Vertex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Visibility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Check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collisions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Billboard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Receive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and cast shadows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Bones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(armatures) and bones' animations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◦Animations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033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2819400" y="2250676"/>
            <a:ext cx="3581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BLENDER EXPORTER &amp; THE SANDBOX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5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Working with 3ds Max</a:t>
            </a:r>
          </a:p>
        </p:txBody>
      </p:sp>
    </p:spTree>
    <p:extLst>
      <p:ext uri="{BB962C8B-B14F-4D97-AF65-F5344CB8AC3E}">
        <p14:creationId xmlns:p14="http://schemas.microsoft.com/office/powerpoint/2010/main" val="102508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Fully integrated pipeline exportation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1336675"/>
          </a:xfrm>
        </p:spPr>
        <p:txBody>
          <a:bodyPr numCol="2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One click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exportation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Integrated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web server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Export:</a:t>
            </a:r>
          </a:p>
          <a:p>
            <a:pPr lvl="1"/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C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ameras, lights, meshes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Animations and regular materials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b="1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8" y="2421390"/>
            <a:ext cx="2339061" cy="150702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0" y="3181350"/>
            <a:ext cx="457200" cy="533400"/>
          </a:xfrm>
          <a:prstGeom prst="right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62600" y="3395011"/>
            <a:ext cx="465423" cy="533400"/>
          </a:xfrm>
          <a:prstGeom prst="right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52" y="2837544"/>
            <a:ext cx="2500313" cy="186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64405"/>
            <a:ext cx="2142100" cy="14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15854</TotalTime>
  <Words>270</Words>
  <Application>Microsoft Office PowerPoint</Application>
  <PresentationFormat>On-screen Show (16:9)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Allerton</vt:lpstr>
      <vt:lpstr>Arial</vt:lpstr>
      <vt:lpstr>Calibri</vt:lpstr>
      <vt:lpstr>Open Sans</vt:lpstr>
      <vt:lpstr>Oswald</vt:lpstr>
      <vt:lpstr>Oswald Light</vt:lpstr>
      <vt:lpstr>Office Theme</vt:lpstr>
      <vt:lpstr>Game’s pipeline integration with Babylon.js</vt:lpstr>
      <vt:lpstr>WHO ARE WE?</vt:lpstr>
      <vt:lpstr>AGENDA</vt:lpstr>
      <vt:lpstr>Section One</vt:lpstr>
      <vt:lpstr>Creation Pipeline</vt:lpstr>
      <vt:lpstr>Blender to Babylon.js exporter features support</vt:lpstr>
      <vt:lpstr>PowerPoint Presentation</vt:lpstr>
      <vt:lpstr>Section Two</vt:lpstr>
      <vt:lpstr>Fully integrated pipeline exportation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92</cp:revision>
  <dcterms:created xsi:type="dcterms:W3CDTF">2013-11-17T03:24:48Z</dcterms:created>
  <dcterms:modified xsi:type="dcterms:W3CDTF">2014-09-19T19:06:43Z</dcterms:modified>
</cp:coreProperties>
</file>