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9" r:id="rId4"/>
    <p:sldId id="305" r:id="rId5"/>
    <p:sldId id="303" r:id="rId6"/>
    <p:sldId id="283" r:id="rId7"/>
    <p:sldId id="282" r:id="rId8"/>
    <p:sldId id="287" r:id="rId9"/>
    <p:sldId id="275" r:id="rId10"/>
    <p:sldId id="288" r:id="rId11"/>
    <p:sldId id="289" r:id="rId12"/>
    <p:sldId id="281" r:id="rId13"/>
    <p:sldId id="290" r:id="rId14"/>
    <p:sldId id="291" r:id="rId15"/>
    <p:sldId id="292" r:id="rId16"/>
    <p:sldId id="293" r:id="rId17"/>
    <p:sldId id="284" r:id="rId18"/>
    <p:sldId id="294" r:id="rId19"/>
    <p:sldId id="295" r:id="rId20"/>
    <p:sldId id="296" r:id="rId21"/>
    <p:sldId id="297" r:id="rId22"/>
    <p:sldId id="285" r:id="rId23"/>
    <p:sldId id="300" r:id="rId24"/>
    <p:sldId id="302" r:id="rId25"/>
    <p:sldId id="301" r:id="rId26"/>
    <p:sldId id="286" r:id="rId27"/>
    <p:sldId id="298" r:id="rId28"/>
    <p:sldId id="299" r:id="rId29"/>
    <p:sldId id="304" r:id="rId3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19" autoAdjust="0"/>
  </p:normalViewPr>
  <p:slideViewPr>
    <p:cSldViewPr snapToObjects="1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B5D9-07F4-4BFB-9B3D-B05AD647114E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5D0E-406B-40BC-8DF8-35293C4EB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7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3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Espilit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Physic</a:t>
            </a:r>
            <a:r>
              <a:rPr lang="fr-FR" baseline="0" dirty="0" smtClean="0"/>
              <a:t> &amp; </a:t>
            </a:r>
            <a:r>
              <a:rPr lang="fr-FR" baseline="0" smtClean="0"/>
              <a:t>gamepad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444D8-16CE-4EDB-A926-7C8B671F2468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5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71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5730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5627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2548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249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332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2982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24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1824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9237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716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ternalcoding/archive/2013/08/06/babylon-js-creating-a-convincing-world-for-your-game-with-custom-shaders-height-maps-and-skyboxes.aspx" TargetMode="External"/><Relationship Id="rId7" Type="http://schemas.openxmlformats.org/officeDocument/2006/relationships/hyperlink" Target="https://github.com/BabylonJS/Babylon.js/wiki/Adding-your-own-physics-engine-plugin-to-Babylon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ixelcodr.com/tutos/oimo/oimo.html" TargetMode="External"/><Relationship Id="rId5" Type="http://schemas.openxmlformats.org/officeDocument/2006/relationships/hyperlink" Target="https://github.com/BabylonJS/Babylon.js/wiki/07-Animation" TargetMode="External"/><Relationship Id="rId4" Type="http://schemas.openxmlformats.org/officeDocument/2006/relationships/hyperlink" Target="https://github.com/BabylonJS/Babylon.js/wiki/11---Picking-collis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CASTING A RAY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8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Create your own shader</a:t>
            </a: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ShaderMaterial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Used to create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custom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Compatible with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mesh.material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GLSL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have to provide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Vertex shader code (text or DOM element)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Pixel shader code (text or DOM element)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Simple API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communicate with shaders (constants)</a:t>
            </a:r>
            <a:endParaRPr lang="en-US" sz="24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058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SHADERMATERIAL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0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CYOS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Interactive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 creation tool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Learn by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experimenting</a:t>
            </a:r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32684"/>
            <a:ext cx="4891088" cy="3008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31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CYOS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3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Animations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62545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Manual animations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Using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scene.registerBeforeRender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be called on every frame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scene.getAnimationRatio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synchronize animations</a:t>
            </a:r>
            <a:endParaRPr lang="en-US" sz="20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45083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MANUAL ANIMATIONS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91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Animations engine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2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Controlled by the scene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keyframes</a:t>
            </a: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smtClean="0">
                <a:solidFill>
                  <a:srgbClr val="999999"/>
                </a:solidFill>
                <a:latin typeface="Oswald" panose="02000506000000020004" pitchFamily="50"/>
              </a:rPr>
              <a:t>Linear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interpolation by default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Custom interpolation supported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Animations can loop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Multi-animations supported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Supported types: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Number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Color3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Vector3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Matrix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Quaternion</a:t>
            </a:r>
          </a:p>
          <a:p>
            <a:endParaRPr lang="en-US" sz="20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010549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ANIMATIONS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0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Four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Physics simulation</a:t>
            </a:r>
          </a:p>
        </p:txBody>
      </p:sp>
    </p:spTree>
    <p:extLst>
      <p:ext uri="{BB962C8B-B14F-4D97-AF65-F5344CB8AC3E}">
        <p14:creationId xmlns:p14="http://schemas.microsoft.com/office/powerpoint/2010/main" val="29766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0087" y="2276296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scene.enablePhysics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BABYLON.Vector3(0, -10, 0), new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BABYLON.OimoJSPlugin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2 physics engines via a plug-in system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3237"/>
            <a:ext cx="8229600" cy="18700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Oimo.js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by default &amp;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Canon.js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available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Absolutely </a:t>
            </a:r>
            <a:r>
              <a:rPr lang="en-US" sz="2400" b="1" dirty="0" smtClean="0">
                <a:solidFill>
                  <a:srgbClr val="999999"/>
                </a:solidFill>
                <a:latin typeface="Oswald" panose="02000506000000020004" pitchFamily="50"/>
              </a:rPr>
              <a:t>uncorrelated from the native collision engine 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endParaRPr lang="en-US" sz="16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3355"/>
            <a:ext cx="4435914" cy="2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5851"/>
            <a:ext cx="8229600" cy="18700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Choose the right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impostor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for your mesh:</a:t>
            </a: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Plane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Box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Sphere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Compound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b="1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12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generate a physic effect on a mesh: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Let the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gravity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do its job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Collisions between meshes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with physics enabled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Apply an 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impulse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 on the selected mesh at a given point </a:t>
            </a:r>
            <a:endParaRPr lang="en-US" sz="2000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0576" y="1392800"/>
            <a:ext cx="3200400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yourMesh.setPhysicsState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BABYLON.PhysicsEngine.BoxImpostor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mass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friction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0.5,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restitution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0.7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100" dirty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Set impostors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018" y="4779560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yourMesh.applyImpulse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(direction, point); /* both BABYLON.Vector3 */</a:t>
            </a:r>
            <a:endParaRPr lang="en-US" sz="1100" dirty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8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OIMO.JS WITH ESPILIT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1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Five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CSG: Constructive Solid Geometries</a:t>
            </a:r>
          </a:p>
        </p:txBody>
      </p:sp>
    </p:spTree>
    <p:extLst>
      <p:ext uri="{BB962C8B-B14F-4D97-AF65-F5344CB8AC3E}">
        <p14:creationId xmlns:p14="http://schemas.microsoft.com/office/powerpoint/2010/main" val="29858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Boolean operations for meshes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combine or subtract meshes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Union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Difference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Intersection</a:t>
            </a:r>
          </a:p>
          <a:p>
            <a:pPr lvl="1"/>
            <a:endParaRPr lang="en-US" sz="16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More about the algorithm: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http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://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en.wikipedia.org/wiki/Constructive_solid_geometry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114424"/>
            <a:ext cx="3307080" cy="2066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87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CSG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1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Creating a convincing world for your game with custom </a:t>
            </a:r>
            <a:r>
              <a:rPr lang="en-US" sz="2000" dirty="0" err="1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shaders</a:t>
            </a:r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height maps and 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skyboxes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Picking collisions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Animation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Oimo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 - How to use a new Physics plugin 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Adding your own physics engine plugin to Babylon.js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4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67600" y="438150"/>
            <a:ext cx="1491827" cy="429227"/>
            <a:chOff x="209826" y="188373"/>
            <a:chExt cx="2281581" cy="65645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6" y="188373"/>
              <a:ext cx="656454" cy="6564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" y="348577"/>
              <a:ext cx="1578577" cy="386507"/>
            </a:xfrm>
            <a:prstGeom prst="rect">
              <a:avLst/>
            </a:prstGeom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64503695"/>
              </p:ext>
            </p:extLst>
          </p:nvPr>
        </p:nvGraphicFramePr>
        <p:xfrm>
          <a:off x="284560" y="1063227"/>
          <a:ext cx="8751070" cy="36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35">
                  <a:extLst>
                    <a:ext uri="{9D8B030D-6E8A-4147-A177-3AD203B41FA5}">
                      <a16:colId xmlns:a16="http://schemas.microsoft.com/office/drawing/2014/main" val="468252183"/>
                    </a:ext>
                  </a:extLst>
                </a:gridCol>
                <a:gridCol w="4375535">
                  <a:extLst>
                    <a:ext uri="{9D8B030D-6E8A-4147-A177-3AD203B41FA5}">
                      <a16:colId xmlns:a16="http://schemas.microsoft.com/office/drawing/2014/main" val="505910153"/>
                    </a:ext>
                  </a:extLst>
                </a:gridCol>
              </a:tblGrid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Introduction to </a:t>
                      </a:r>
                      <a:r>
                        <a:rPr lang="en-US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WebGL</a:t>
                      </a:r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 3D with HTML5 and Babylon.js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34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One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06824009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3D on the Web: Understanding the Basics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WebGL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Basics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052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Using Babylon.js for Beginners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u="none" kern="1200" dirty="0" smtClean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 | Understanding materials and inputs</a:t>
                      </a:r>
                      <a:endParaRPr lang="en-US" sz="1400" b="0" u="none" kern="12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4541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Two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06334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Game Pipeline Integration with Babylon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.js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Loading Assets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7198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 | Babylon.js: Advanced Features</a:t>
                      </a:r>
                      <a:endParaRPr lang="en-US" sz="1400" b="1" dirty="0">
                        <a:solidFill>
                          <a:srgbClr val="4791D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Special Effects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90013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85725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Course topics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9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TEASER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0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19494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636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1399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4160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4017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Picking meshes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0828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Create your own shader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33400" y="33210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26352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635000" y="3511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4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635000" y="27876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376362" y="27733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Animations</a:t>
            </a:r>
            <a:endParaRPr lang="en-US" sz="2000" dirty="0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376363" y="34544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Physics simulation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54182" y="40068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655782" y="41973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5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1397145" y="41402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CSG: Constructive Solid Geometries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 animBg="1"/>
      <p:bldP spid="12" grpId="0"/>
      <p:bldP spid="13" grpId="0"/>
      <p:bldP spid="14" grpId="0"/>
      <p:bldP spid="16" grpId="0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Picking meshes</a:t>
            </a: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Picking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scene.pick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Get a 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pickResult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 at given 2D coordinates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Can use a predicate to determine candidates</a:t>
            </a:r>
          </a:p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scene.onPointerDown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Raised by the scene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Give you the current picked mesh (if any)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6148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SCENE.PICK()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Manual ray casting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create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rays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manually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scene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. 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createPickingRay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 (convert 2D to 3D ray)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new 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BABYLON.Ray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(origin, destination)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Check intersection with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Mesh.intersects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(ray)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26629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512</Words>
  <Application>Microsoft Office PowerPoint</Application>
  <PresentationFormat>On-screen Show (16:9)</PresentationFormat>
  <Paragraphs>155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Segoe UI Light</vt:lpstr>
      <vt:lpstr>Office Theme</vt:lpstr>
      <vt:lpstr>1_Office Theme</vt:lpstr>
      <vt:lpstr>Advanced features</vt:lpstr>
      <vt:lpstr>WHO ARE WE?</vt:lpstr>
      <vt:lpstr>Course topics</vt:lpstr>
      <vt:lpstr>PowerPoint Presentation</vt:lpstr>
      <vt:lpstr>AGENDA</vt:lpstr>
      <vt:lpstr>Section One</vt:lpstr>
      <vt:lpstr>Picking</vt:lpstr>
      <vt:lpstr>PowerPoint Presentation</vt:lpstr>
      <vt:lpstr>Manual ray casting</vt:lpstr>
      <vt:lpstr>PowerPoint Presentation</vt:lpstr>
      <vt:lpstr>Section Two</vt:lpstr>
      <vt:lpstr>ShaderMaterial</vt:lpstr>
      <vt:lpstr>PowerPoint Presentation</vt:lpstr>
      <vt:lpstr>CYOS</vt:lpstr>
      <vt:lpstr>PowerPoint Presentation</vt:lpstr>
      <vt:lpstr>Section Three</vt:lpstr>
      <vt:lpstr>Manual animations</vt:lpstr>
      <vt:lpstr>PowerPoint Presentation</vt:lpstr>
      <vt:lpstr>Animations engine</vt:lpstr>
      <vt:lpstr>PowerPoint Presentation</vt:lpstr>
      <vt:lpstr>Section Four</vt:lpstr>
      <vt:lpstr>2 physics engines via a plug-in system</vt:lpstr>
      <vt:lpstr>Set impostors</vt:lpstr>
      <vt:lpstr>PowerPoint Presentation</vt:lpstr>
      <vt:lpstr>Section Five</vt:lpstr>
      <vt:lpstr>Boolean operations for meshes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126</cp:revision>
  <dcterms:created xsi:type="dcterms:W3CDTF">2013-11-17T03:24:48Z</dcterms:created>
  <dcterms:modified xsi:type="dcterms:W3CDTF">2014-09-19T22:23:09Z</dcterms:modified>
</cp:coreProperties>
</file>