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bel"/>
      <p:regular r:id="rId24"/>
    </p:embeddedFont>
    <p:embeddedFont>
      <p:font typeface="Encode Sans Semi Condensed"/>
      <p:regular r:id="rId25"/>
      <p:bold r:id="rId26"/>
    </p:embeddedFont>
    <p:embeddedFont>
      <p:font typeface="Encode Sans Semi Condensed Light"/>
      <p:regular r:id="rId27"/>
      <p:bold r:id="rId28"/>
    </p:embeddedFont>
    <p:embeddedFont>
      <p:font typeface="Encode Sans Semi Condensed SemiBo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bel-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ncodeSansSemiCondensed-bold.fntdata"/><Relationship Id="rId25" Type="http://schemas.openxmlformats.org/officeDocument/2006/relationships/font" Target="fonts/EncodeSansSemiCondensed-regular.fntdata"/><Relationship Id="rId28" Type="http://schemas.openxmlformats.org/officeDocument/2006/relationships/font" Target="fonts/EncodeSansSemiCondensedLight-bold.fntdata"/><Relationship Id="rId27" Type="http://schemas.openxmlformats.org/officeDocument/2006/relationships/font" Target="fonts/EncodeSansSemiCondensed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ncodeSansSemiCondensedSemiBo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EncodeSansSemiCondensedSemiBo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c3f6599a6_1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c3f6599a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c3f6599a6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c3f6599a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c3f6599a6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c3f6599a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that we have a well trained KMeans clustering algorithm, we want to understand (or label) these clusters. One common approach is to look manually and determine what each cluster entails, but we are more principled than that. Instead, we'll use a transformer-based summarization tool from Hugging Face in order to summarize what each cluster actually discusses. This will give us possible class names for each cluster . For example, possible class names for cluster 1 are : fake numbers, deaths by region, xxx, xxx.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d8ffe5b99_3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d8ffe5b99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Now that we have a well trained KMeans clustering algorithm, we want to understand (or label) these clusters. One common approach is to look manually and determine what each cluster entails, but we are more principled than that. Instead, we'll use a transformer-based summarization tool from Hugging Face in order to summarize what each cluster actually discusses. This will give us possible class names for each cluster . For example, possible class names for cluster 1 are : fake numbers, deaths by region, xxx, xxx.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fd8ffe5b99_3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fd8ffe5b99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c3f6599a6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c3f6599a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c3f6599a6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c3f6599a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d8ffe5b99_3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fd8ffe5b99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compare this to the zero-shot learning from Hugging Face, along with our K-Means clustering to see how it </a:t>
            </a:r>
            <a:r>
              <a:rPr lang="en"/>
              <a:t>performs</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c3f6599a6_1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c3f6599a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compare this to the zero-shot learning from Hugging Face, along with our K-Means clustering to see how it performs.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d8ffe5b99_3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d8ffe5b9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c3f6599a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c3f6599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d8ffe5b99_3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d8ffe5b99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d8ffe5b99_3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d8ffe5b99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c3f6599a6_1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c3f6599a6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d8ffe5b99_3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d8ffe5b99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c3f6599a6_1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c3f6599a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33.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33.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7.png"/><Relationship Id="rId3" Type="http://schemas.openxmlformats.org/officeDocument/2006/relationships/image" Target="../media/image33.png"/><Relationship Id="rId4" Type="http://schemas.openxmlformats.org/officeDocument/2006/relationships/image" Target="../media/image1.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3">
            <a:alphaModFix/>
          </a:blip>
          <a:srcRect b="893" l="0" r="0" t="893"/>
          <a:stretch/>
        </p:blipFill>
        <p:spPr>
          <a:xfrm>
            <a:off x="8159800" y="1226525"/>
            <a:ext cx="559400" cy="551575"/>
          </a:xfrm>
          <a:prstGeom prst="rect">
            <a:avLst/>
          </a:prstGeom>
          <a:noFill/>
          <a:ln>
            <a:noFill/>
          </a:ln>
        </p:spPr>
      </p:pic>
      <p:pic>
        <p:nvPicPr>
          <p:cNvPr id="11" name="Google Shape;11;p2"/>
          <p:cNvPicPr preferRelativeResize="0"/>
          <p:nvPr/>
        </p:nvPicPr>
        <p:blipFill rotWithShape="1">
          <a:blip r:embed="rId4">
            <a:alphaModFix/>
          </a:blip>
          <a:srcRect b="893" l="0" r="0" t="893"/>
          <a:stretch/>
        </p:blipFill>
        <p:spPr>
          <a:xfrm>
            <a:off x="5840740" y="3088850"/>
            <a:ext cx="868960" cy="856825"/>
          </a:xfrm>
          <a:prstGeom prst="rect">
            <a:avLst/>
          </a:prstGeom>
          <a:noFill/>
          <a:ln>
            <a:noFill/>
          </a:ln>
        </p:spPr>
      </p:pic>
      <p:sp>
        <p:nvSpPr>
          <p:cNvPr id="12" name="Google Shape;12;p2"/>
          <p:cNvSpPr/>
          <p:nvPr/>
        </p:nvSpPr>
        <p:spPr>
          <a:xfrm>
            <a:off x="0" y="1593450"/>
            <a:ext cx="9144000" cy="19566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514800" y="2010200"/>
            <a:ext cx="6390300" cy="11415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sp>
        <p:nvSpPr>
          <p:cNvPr id="14" name="Google Shape;14;p2"/>
          <p:cNvSpPr/>
          <p:nvPr/>
        </p:nvSpPr>
        <p:spPr>
          <a:xfrm>
            <a:off x="0" y="1593450"/>
            <a:ext cx="81600" cy="195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rotWithShape="1">
          <a:blip r:embed="rId4">
            <a:alphaModFix/>
          </a:blip>
          <a:srcRect b="0" l="0" r="0" t="32908"/>
          <a:stretch/>
        </p:blipFill>
        <p:spPr>
          <a:xfrm>
            <a:off x="4559800" y="0"/>
            <a:ext cx="2083750" cy="1403574"/>
          </a:xfrm>
          <a:prstGeom prst="rect">
            <a:avLst/>
          </a:prstGeom>
          <a:noFill/>
          <a:ln>
            <a:noFill/>
          </a:ln>
        </p:spPr>
      </p:pic>
      <p:pic>
        <p:nvPicPr>
          <p:cNvPr id="16" name="Google Shape;16;p2"/>
          <p:cNvPicPr preferRelativeResize="0"/>
          <p:nvPr/>
        </p:nvPicPr>
        <p:blipFill rotWithShape="1">
          <a:blip r:embed="rId5">
            <a:alphaModFix/>
          </a:blip>
          <a:srcRect b="990" l="0" r="0" t="980"/>
          <a:stretch/>
        </p:blipFill>
        <p:spPr>
          <a:xfrm>
            <a:off x="7328456" y="3151696"/>
            <a:ext cx="1313988" cy="1293307"/>
          </a:xfrm>
          <a:prstGeom prst="rect">
            <a:avLst/>
          </a:prstGeom>
          <a:noFill/>
          <a:ln>
            <a:noFill/>
          </a:ln>
        </p:spPr>
      </p:pic>
      <p:pic>
        <p:nvPicPr>
          <p:cNvPr id="17" name="Google Shape;17;p2"/>
          <p:cNvPicPr preferRelativeResize="0"/>
          <p:nvPr/>
        </p:nvPicPr>
        <p:blipFill rotWithShape="1">
          <a:blip r:embed="rId5">
            <a:alphaModFix/>
          </a:blip>
          <a:srcRect b="990" l="0" r="0" t="980"/>
          <a:stretch/>
        </p:blipFill>
        <p:spPr>
          <a:xfrm>
            <a:off x="6498100" y="1154949"/>
            <a:ext cx="868950" cy="855263"/>
          </a:xfrm>
          <a:prstGeom prst="rect">
            <a:avLst/>
          </a:prstGeom>
          <a:noFill/>
          <a:ln>
            <a:noFill/>
          </a:ln>
        </p:spPr>
      </p:pic>
      <p:pic>
        <p:nvPicPr>
          <p:cNvPr id="18" name="Google Shape;18;p2"/>
          <p:cNvPicPr preferRelativeResize="0"/>
          <p:nvPr/>
        </p:nvPicPr>
        <p:blipFill rotWithShape="1">
          <a:blip r:embed="rId3">
            <a:alphaModFix/>
          </a:blip>
          <a:srcRect b="0" l="0" r="30045" t="0"/>
          <a:stretch/>
        </p:blipFill>
        <p:spPr>
          <a:xfrm>
            <a:off x="8642450" y="2072900"/>
            <a:ext cx="501549" cy="719850"/>
          </a:xfrm>
          <a:prstGeom prst="rect">
            <a:avLst/>
          </a:prstGeom>
          <a:noFill/>
          <a:ln>
            <a:noFill/>
          </a:ln>
        </p:spPr>
      </p:pic>
      <p:pic>
        <p:nvPicPr>
          <p:cNvPr id="19" name="Google Shape;19;p2"/>
          <p:cNvPicPr preferRelativeResize="0"/>
          <p:nvPr/>
        </p:nvPicPr>
        <p:blipFill rotWithShape="1">
          <a:blip r:embed="rId4">
            <a:alphaModFix/>
          </a:blip>
          <a:srcRect b="57406" l="0" r="0" t="0"/>
          <a:stretch/>
        </p:blipFill>
        <p:spPr>
          <a:xfrm>
            <a:off x="3900875" y="4430100"/>
            <a:ext cx="1680350" cy="718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pic>
        <p:nvPicPr>
          <p:cNvPr id="126" name="Google Shape;126;p11"/>
          <p:cNvPicPr preferRelativeResize="0"/>
          <p:nvPr/>
        </p:nvPicPr>
        <p:blipFill rotWithShape="1">
          <a:blip r:embed="rId2">
            <a:alphaModFix/>
          </a:blip>
          <a:srcRect b="903" l="0" r="0" t="893"/>
          <a:stretch/>
        </p:blipFill>
        <p:spPr>
          <a:xfrm>
            <a:off x="8201600" y="303725"/>
            <a:ext cx="768249" cy="757501"/>
          </a:xfrm>
          <a:prstGeom prst="rect">
            <a:avLst/>
          </a:prstGeom>
          <a:noFill/>
          <a:ln>
            <a:noFill/>
          </a:ln>
        </p:spPr>
      </p:pic>
      <p:pic>
        <p:nvPicPr>
          <p:cNvPr id="127" name="Google Shape;127;p11"/>
          <p:cNvPicPr preferRelativeResize="0"/>
          <p:nvPr/>
        </p:nvPicPr>
        <p:blipFill rotWithShape="1">
          <a:blip r:embed="rId2">
            <a:alphaModFix/>
          </a:blip>
          <a:srcRect b="32971" l="0" r="0" t="0"/>
          <a:stretch/>
        </p:blipFill>
        <p:spPr>
          <a:xfrm>
            <a:off x="7671150" y="4626473"/>
            <a:ext cx="768249" cy="517026"/>
          </a:xfrm>
          <a:prstGeom prst="rect">
            <a:avLst/>
          </a:prstGeom>
          <a:noFill/>
          <a:ln>
            <a:noFill/>
          </a:ln>
        </p:spPr>
      </p:pic>
      <p:sp>
        <p:nvSpPr>
          <p:cNvPr id="128" name="Google Shape;128;p11"/>
          <p:cNvSpPr/>
          <p:nvPr/>
        </p:nvSpPr>
        <p:spPr>
          <a:xfrm>
            <a:off x="0" y="665100"/>
            <a:ext cx="8478900" cy="3813300"/>
          </a:xfrm>
          <a:prstGeom prst="rect">
            <a:avLst/>
          </a:prstGeom>
          <a:solidFill>
            <a:schemeClr val="lt1"/>
          </a:solidFill>
          <a:ln>
            <a:noFill/>
          </a:ln>
          <a:effectLst>
            <a:outerShdw blurRad="285750" rotWithShape="0" algn="bl" dir="5400000" dist="476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txBox="1"/>
          <p:nvPr>
            <p:ph idx="1" type="body"/>
          </p:nvPr>
        </p:nvSpPr>
        <p:spPr>
          <a:xfrm>
            <a:off x="665100" y="3944225"/>
            <a:ext cx="7813800" cy="289500"/>
          </a:xfrm>
          <a:prstGeom prst="rect">
            <a:avLst/>
          </a:prstGeom>
        </p:spPr>
        <p:txBody>
          <a:bodyPr anchorCtr="0" anchor="t" bIns="0" lIns="0" spcFirstLastPara="1" rIns="0" wrap="square" tIns="0">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130" name="Google Shape;130;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11"/>
          <p:cNvPicPr preferRelativeResize="0"/>
          <p:nvPr/>
        </p:nvPicPr>
        <p:blipFill rotWithShape="1">
          <a:blip r:embed="rId3">
            <a:alphaModFix/>
          </a:blip>
          <a:srcRect b="0" l="0" r="0" t="25361"/>
          <a:stretch/>
        </p:blipFill>
        <p:spPr>
          <a:xfrm>
            <a:off x="5180775" y="0"/>
            <a:ext cx="1537525" cy="1152199"/>
          </a:xfrm>
          <a:prstGeom prst="rect">
            <a:avLst/>
          </a:prstGeom>
          <a:noFill/>
          <a:ln>
            <a:noFill/>
          </a:ln>
        </p:spPr>
      </p:pic>
      <p:pic>
        <p:nvPicPr>
          <p:cNvPr id="132" name="Google Shape;132;p11"/>
          <p:cNvPicPr preferRelativeResize="0"/>
          <p:nvPr/>
        </p:nvPicPr>
        <p:blipFill rotWithShape="1">
          <a:blip r:embed="rId4">
            <a:alphaModFix/>
          </a:blip>
          <a:srcRect b="990" l="0" r="0" t="980"/>
          <a:stretch/>
        </p:blipFill>
        <p:spPr>
          <a:xfrm>
            <a:off x="8071775" y="1364650"/>
            <a:ext cx="809950" cy="797175"/>
          </a:xfrm>
          <a:prstGeom prst="rect">
            <a:avLst/>
          </a:prstGeom>
          <a:noFill/>
          <a:ln>
            <a:noFill/>
          </a:ln>
        </p:spPr>
      </p:pic>
      <p:pic>
        <p:nvPicPr>
          <p:cNvPr id="133" name="Google Shape;133;p11"/>
          <p:cNvPicPr preferRelativeResize="0"/>
          <p:nvPr/>
        </p:nvPicPr>
        <p:blipFill rotWithShape="1">
          <a:blip r:embed="rId3">
            <a:alphaModFix/>
          </a:blip>
          <a:srcRect b="0" l="0" r="65470" t="0"/>
          <a:stretch/>
        </p:blipFill>
        <p:spPr>
          <a:xfrm>
            <a:off x="8595300" y="2877225"/>
            <a:ext cx="548701" cy="1595451"/>
          </a:xfrm>
          <a:prstGeom prst="rect">
            <a:avLst/>
          </a:prstGeom>
          <a:noFill/>
          <a:ln>
            <a:noFill/>
          </a:ln>
        </p:spPr>
      </p:pic>
      <p:pic>
        <p:nvPicPr>
          <p:cNvPr id="134" name="Google Shape;134;p11"/>
          <p:cNvPicPr preferRelativeResize="0"/>
          <p:nvPr/>
        </p:nvPicPr>
        <p:blipFill rotWithShape="1">
          <a:blip r:embed="rId4">
            <a:alphaModFix/>
          </a:blip>
          <a:srcRect b="990" l="0" r="0" t="980"/>
          <a:stretch/>
        </p:blipFill>
        <p:spPr>
          <a:xfrm>
            <a:off x="6627150" y="4289726"/>
            <a:ext cx="675748" cy="6651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7" name="Google Shape;137;p12"/>
          <p:cNvPicPr preferRelativeResize="0"/>
          <p:nvPr/>
        </p:nvPicPr>
        <p:blipFill rotWithShape="1">
          <a:blip r:embed="rId3">
            <a:alphaModFix/>
          </a:blip>
          <a:srcRect b="670" l="0" r="0" t="670"/>
          <a:stretch/>
        </p:blipFill>
        <p:spPr>
          <a:xfrm>
            <a:off x="8280475" y="2416469"/>
            <a:ext cx="595150" cy="589532"/>
          </a:xfrm>
          <a:prstGeom prst="rect">
            <a:avLst/>
          </a:prstGeom>
          <a:noFill/>
          <a:ln>
            <a:noFill/>
          </a:ln>
        </p:spPr>
      </p:pic>
      <p:pic>
        <p:nvPicPr>
          <p:cNvPr id="138" name="Google Shape;138;p12"/>
          <p:cNvPicPr preferRelativeResize="0"/>
          <p:nvPr/>
        </p:nvPicPr>
        <p:blipFill rotWithShape="1">
          <a:blip r:embed="rId4">
            <a:alphaModFix/>
          </a:blip>
          <a:srcRect b="661" l="0" r="0" t="670"/>
          <a:stretch/>
        </p:blipFill>
        <p:spPr>
          <a:xfrm>
            <a:off x="7027447" y="232387"/>
            <a:ext cx="595150" cy="589551"/>
          </a:xfrm>
          <a:prstGeom prst="rect">
            <a:avLst/>
          </a:prstGeom>
          <a:noFill/>
          <a:ln>
            <a:noFill/>
          </a:ln>
        </p:spPr>
      </p:pic>
      <p:pic>
        <p:nvPicPr>
          <p:cNvPr id="139" name="Google Shape;139;p12"/>
          <p:cNvPicPr preferRelativeResize="0"/>
          <p:nvPr/>
        </p:nvPicPr>
        <p:blipFill rotWithShape="1">
          <a:blip r:embed="rId4">
            <a:alphaModFix/>
          </a:blip>
          <a:srcRect b="661" l="0" r="0" t="670"/>
          <a:stretch/>
        </p:blipFill>
        <p:spPr>
          <a:xfrm>
            <a:off x="371105" y="3969625"/>
            <a:ext cx="929773" cy="921025"/>
          </a:xfrm>
          <a:prstGeom prst="rect">
            <a:avLst/>
          </a:prstGeom>
          <a:noFill/>
          <a:ln>
            <a:noFill/>
          </a:ln>
        </p:spPr>
      </p:pic>
      <p:pic>
        <p:nvPicPr>
          <p:cNvPr id="140" name="Google Shape;140;p12"/>
          <p:cNvPicPr preferRelativeResize="0"/>
          <p:nvPr/>
        </p:nvPicPr>
        <p:blipFill rotWithShape="1">
          <a:blip r:embed="rId3">
            <a:alphaModFix/>
          </a:blip>
          <a:srcRect b="0" l="0" r="0" t="31866"/>
          <a:stretch/>
        </p:blipFill>
        <p:spPr>
          <a:xfrm>
            <a:off x="315900" y="0"/>
            <a:ext cx="1732351" cy="1185075"/>
          </a:xfrm>
          <a:prstGeom prst="rect">
            <a:avLst/>
          </a:prstGeom>
          <a:noFill/>
          <a:ln>
            <a:noFill/>
          </a:ln>
        </p:spPr>
      </p:pic>
      <p:pic>
        <p:nvPicPr>
          <p:cNvPr id="141" name="Google Shape;141;p12"/>
          <p:cNvPicPr preferRelativeResize="0"/>
          <p:nvPr/>
        </p:nvPicPr>
        <p:blipFill rotWithShape="1">
          <a:blip r:embed="rId5">
            <a:alphaModFix/>
          </a:blip>
          <a:srcRect b="990" l="0" r="0" t="980"/>
          <a:stretch/>
        </p:blipFill>
        <p:spPr>
          <a:xfrm>
            <a:off x="281325" y="1351150"/>
            <a:ext cx="710101" cy="698926"/>
          </a:xfrm>
          <a:prstGeom prst="rect">
            <a:avLst/>
          </a:prstGeom>
          <a:noFill/>
          <a:ln>
            <a:noFill/>
          </a:ln>
        </p:spPr>
      </p:pic>
      <p:pic>
        <p:nvPicPr>
          <p:cNvPr id="142" name="Google Shape;142;p12"/>
          <p:cNvPicPr preferRelativeResize="0"/>
          <p:nvPr/>
        </p:nvPicPr>
        <p:blipFill rotWithShape="1">
          <a:blip r:embed="rId5">
            <a:alphaModFix/>
          </a:blip>
          <a:srcRect b="990" l="0" r="0" t="980"/>
          <a:stretch/>
        </p:blipFill>
        <p:spPr>
          <a:xfrm>
            <a:off x="8033925" y="3686350"/>
            <a:ext cx="841700" cy="828426"/>
          </a:xfrm>
          <a:prstGeom prst="rect">
            <a:avLst/>
          </a:prstGeom>
          <a:noFill/>
          <a:ln>
            <a:noFill/>
          </a:ln>
        </p:spPr>
      </p:pic>
      <p:pic>
        <p:nvPicPr>
          <p:cNvPr id="143" name="Google Shape;143;p12"/>
          <p:cNvPicPr preferRelativeResize="0"/>
          <p:nvPr/>
        </p:nvPicPr>
        <p:blipFill rotWithShape="1">
          <a:blip r:embed="rId3">
            <a:alphaModFix/>
          </a:blip>
          <a:srcRect b="0" l="0" r="27808" t="0"/>
          <a:stretch/>
        </p:blipFill>
        <p:spPr>
          <a:xfrm>
            <a:off x="7910125" y="182975"/>
            <a:ext cx="1233875" cy="1716026"/>
          </a:xfrm>
          <a:prstGeom prst="rect">
            <a:avLst/>
          </a:prstGeom>
          <a:noFill/>
          <a:ln>
            <a:noFill/>
          </a:ln>
        </p:spPr>
      </p:pic>
      <p:pic>
        <p:nvPicPr>
          <p:cNvPr id="144" name="Google Shape;144;p12"/>
          <p:cNvPicPr preferRelativeResize="0"/>
          <p:nvPr/>
        </p:nvPicPr>
        <p:blipFill rotWithShape="1">
          <a:blip r:embed="rId3">
            <a:alphaModFix/>
          </a:blip>
          <a:srcRect b="0" l="28341" r="0" t="0"/>
          <a:stretch/>
        </p:blipFill>
        <p:spPr>
          <a:xfrm>
            <a:off x="0" y="2680300"/>
            <a:ext cx="315900" cy="4426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chemeClr val="accent1"/>
        </a:solidFill>
      </p:bgPr>
    </p:bg>
    <p:spTree>
      <p:nvGrpSpPr>
        <p:cNvPr id="145" name="Shape 145"/>
        <p:cNvGrpSpPr/>
        <p:nvPr/>
      </p:nvGrpSpPr>
      <p:grpSpPr>
        <a:xfrm>
          <a:off x="0" y="0"/>
          <a:ext cx="0" cy="0"/>
          <a:chOff x="0" y="0"/>
          <a:chExt cx="0" cy="0"/>
        </a:xfrm>
      </p:grpSpPr>
      <p:pic>
        <p:nvPicPr>
          <p:cNvPr id="146" name="Google Shape;146;p13"/>
          <p:cNvPicPr preferRelativeResize="0"/>
          <p:nvPr/>
        </p:nvPicPr>
        <p:blipFill>
          <a:blip r:embed="rId2">
            <a:alphaModFix/>
          </a:blip>
          <a:stretch>
            <a:fillRect/>
          </a:stretch>
        </p:blipFill>
        <p:spPr>
          <a:xfrm>
            <a:off x="0" y="0"/>
            <a:ext cx="9144000" cy="5143500"/>
          </a:xfrm>
          <a:prstGeom prst="frame">
            <a:avLst>
              <a:gd fmla="val 6831" name="adj1"/>
            </a:avLst>
          </a:prstGeom>
          <a:noFill/>
          <a:ln>
            <a:noFill/>
          </a:ln>
        </p:spPr>
      </p:pic>
      <p:sp>
        <p:nvSpPr>
          <p:cNvPr id="147" name="Google Shape;147;p13"/>
          <p:cNvSpPr txBox="1"/>
          <p:nvPr>
            <p:ph idx="12" type="sldNum"/>
          </p:nvPr>
        </p:nvSpPr>
        <p:spPr>
          <a:xfrm>
            <a:off x="4297650" y="4796725"/>
            <a:ext cx="548700" cy="3468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pic>
        <p:nvPicPr>
          <p:cNvPr id="148" name="Google Shape;148;p13"/>
          <p:cNvPicPr preferRelativeResize="0"/>
          <p:nvPr/>
        </p:nvPicPr>
        <p:blipFill rotWithShape="1">
          <a:blip r:embed="rId3">
            <a:alphaModFix/>
          </a:blip>
          <a:srcRect b="0" l="0" r="22516" t="0"/>
          <a:stretch/>
        </p:blipFill>
        <p:spPr>
          <a:xfrm>
            <a:off x="8876366" y="3664275"/>
            <a:ext cx="267633" cy="346800"/>
          </a:xfrm>
          <a:prstGeom prst="rect">
            <a:avLst/>
          </a:prstGeom>
          <a:noFill/>
          <a:ln>
            <a:noFill/>
          </a:ln>
        </p:spPr>
      </p:pic>
      <p:pic>
        <p:nvPicPr>
          <p:cNvPr id="149" name="Google Shape;149;p13"/>
          <p:cNvPicPr preferRelativeResize="0"/>
          <p:nvPr/>
        </p:nvPicPr>
        <p:blipFill rotWithShape="1">
          <a:blip r:embed="rId4">
            <a:alphaModFix/>
          </a:blip>
          <a:srcRect b="0" l="0" r="0" t="39272"/>
          <a:stretch/>
        </p:blipFill>
        <p:spPr>
          <a:xfrm>
            <a:off x="7280775" y="-1"/>
            <a:ext cx="490400" cy="299001"/>
          </a:xfrm>
          <a:prstGeom prst="rect">
            <a:avLst/>
          </a:prstGeom>
          <a:noFill/>
          <a:ln>
            <a:noFill/>
          </a:ln>
        </p:spPr>
      </p:pic>
      <p:pic>
        <p:nvPicPr>
          <p:cNvPr id="150" name="Google Shape;150;p13"/>
          <p:cNvPicPr preferRelativeResize="0"/>
          <p:nvPr/>
        </p:nvPicPr>
        <p:blipFill rotWithShape="1">
          <a:blip r:embed="rId4">
            <a:alphaModFix/>
          </a:blip>
          <a:srcRect b="36848" l="0" r="0" t="0"/>
          <a:stretch/>
        </p:blipFill>
        <p:spPr>
          <a:xfrm>
            <a:off x="439125" y="4553975"/>
            <a:ext cx="929775" cy="589525"/>
          </a:xfrm>
          <a:prstGeom prst="rect">
            <a:avLst/>
          </a:prstGeom>
          <a:noFill/>
          <a:ln>
            <a:noFill/>
          </a:ln>
        </p:spPr>
      </p:pic>
      <p:pic>
        <p:nvPicPr>
          <p:cNvPr id="151" name="Google Shape;151;p13"/>
          <p:cNvPicPr preferRelativeResize="0"/>
          <p:nvPr/>
        </p:nvPicPr>
        <p:blipFill rotWithShape="1">
          <a:blip r:embed="rId3">
            <a:alphaModFix/>
          </a:blip>
          <a:srcRect b="0" l="0" r="0" t="31866"/>
          <a:stretch/>
        </p:blipFill>
        <p:spPr>
          <a:xfrm>
            <a:off x="439125" y="0"/>
            <a:ext cx="1732351" cy="1185075"/>
          </a:xfrm>
          <a:prstGeom prst="rect">
            <a:avLst/>
          </a:prstGeom>
          <a:noFill/>
          <a:ln>
            <a:noFill/>
          </a:ln>
        </p:spPr>
      </p:pic>
      <p:pic>
        <p:nvPicPr>
          <p:cNvPr id="152" name="Google Shape;152;p13"/>
          <p:cNvPicPr preferRelativeResize="0"/>
          <p:nvPr/>
        </p:nvPicPr>
        <p:blipFill rotWithShape="1">
          <a:blip r:embed="rId5">
            <a:alphaModFix/>
          </a:blip>
          <a:srcRect b="990" l="0" r="0" t="980"/>
          <a:stretch/>
        </p:blipFill>
        <p:spPr>
          <a:xfrm>
            <a:off x="134250" y="1240360"/>
            <a:ext cx="548701" cy="540064"/>
          </a:xfrm>
          <a:prstGeom prst="rect">
            <a:avLst/>
          </a:prstGeom>
          <a:noFill/>
          <a:ln>
            <a:noFill/>
          </a:ln>
        </p:spPr>
      </p:pic>
      <p:pic>
        <p:nvPicPr>
          <p:cNvPr id="153" name="Google Shape;153;p13"/>
          <p:cNvPicPr preferRelativeResize="0"/>
          <p:nvPr/>
        </p:nvPicPr>
        <p:blipFill rotWithShape="1">
          <a:blip r:embed="rId5">
            <a:alphaModFix/>
          </a:blip>
          <a:srcRect b="990" l="0" r="0" t="980"/>
          <a:stretch/>
        </p:blipFill>
        <p:spPr>
          <a:xfrm>
            <a:off x="8157200" y="4143950"/>
            <a:ext cx="841700" cy="828426"/>
          </a:xfrm>
          <a:prstGeom prst="rect">
            <a:avLst/>
          </a:prstGeom>
          <a:noFill/>
          <a:ln>
            <a:noFill/>
          </a:ln>
        </p:spPr>
      </p:pic>
      <p:pic>
        <p:nvPicPr>
          <p:cNvPr id="154" name="Google Shape;154;p13"/>
          <p:cNvPicPr preferRelativeResize="0"/>
          <p:nvPr/>
        </p:nvPicPr>
        <p:blipFill rotWithShape="1">
          <a:blip r:embed="rId3">
            <a:alphaModFix/>
          </a:blip>
          <a:srcRect b="0" l="0" r="27808" t="0"/>
          <a:stretch/>
        </p:blipFill>
        <p:spPr>
          <a:xfrm>
            <a:off x="8430750" y="1014413"/>
            <a:ext cx="713250" cy="991950"/>
          </a:xfrm>
          <a:prstGeom prst="rect">
            <a:avLst/>
          </a:prstGeom>
          <a:noFill/>
          <a:ln>
            <a:noFill/>
          </a:ln>
        </p:spPr>
      </p:pic>
      <p:pic>
        <p:nvPicPr>
          <p:cNvPr id="155" name="Google Shape;155;p13"/>
          <p:cNvPicPr preferRelativeResize="0"/>
          <p:nvPr/>
        </p:nvPicPr>
        <p:blipFill rotWithShape="1">
          <a:blip r:embed="rId3">
            <a:alphaModFix/>
          </a:blip>
          <a:srcRect b="0" l="28341" r="0" t="0"/>
          <a:stretch/>
        </p:blipFill>
        <p:spPr>
          <a:xfrm>
            <a:off x="0" y="2350450"/>
            <a:ext cx="315900" cy="442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3">
            <a:alphaModFix/>
          </a:blip>
          <a:srcRect b="661" l="0" r="0" t="670"/>
          <a:stretch/>
        </p:blipFill>
        <p:spPr>
          <a:xfrm>
            <a:off x="7894561" y="4059551"/>
            <a:ext cx="725380" cy="718575"/>
          </a:xfrm>
          <a:prstGeom prst="rect">
            <a:avLst/>
          </a:prstGeom>
          <a:noFill/>
          <a:ln>
            <a:noFill/>
          </a:ln>
        </p:spPr>
      </p:pic>
      <p:pic>
        <p:nvPicPr>
          <p:cNvPr id="22" name="Google Shape;22;p3"/>
          <p:cNvPicPr preferRelativeResize="0"/>
          <p:nvPr/>
        </p:nvPicPr>
        <p:blipFill rotWithShape="1">
          <a:blip r:embed="rId4">
            <a:alphaModFix/>
          </a:blip>
          <a:srcRect b="893" l="0" r="0" t="893"/>
          <a:stretch/>
        </p:blipFill>
        <p:spPr>
          <a:xfrm>
            <a:off x="4843790" y="3138650"/>
            <a:ext cx="868960" cy="856825"/>
          </a:xfrm>
          <a:prstGeom prst="rect">
            <a:avLst/>
          </a:prstGeom>
          <a:noFill/>
          <a:ln>
            <a:noFill/>
          </a:ln>
        </p:spPr>
      </p:pic>
      <p:pic>
        <p:nvPicPr>
          <p:cNvPr id="23" name="Google Shape;23;p3"/>
          <p:cNvPicPr preferRelativeResize="0"/>
          <p:nvPr/>
        </p:nvPicPr>
        <p:blipFill rotWithShape="1">
          <a:blip r:embed="rId3">
            <a:alphaModFix/>
          </a:blip>
          <a:srcRect b="0" l="0" r="30045" t="0"/>
          <a:stretch/>
        </p:blipFill>
        <p:spPr>
          <a:xfrm>
            <a:off x="8642450" y="1370757"/>
            <a:ext cx="501549" cy="719850"/>
          </a:xfrm>
          <a:prstGeom prst="rect">
            <a:avLst/>
          </a:prstGeom>
          <a:noFill/>
          <a:ln>
            <a:noFill/>
          </a:ln>
        </p:spPr>
      </p:pic>
      <p:sp>
        <p:nvSpPr>
          <p:cNvPr id="24" name="Google Shape;24;p3"/>
          <p:cNvSpPr/>
          <p:nvPr/>
        </p:nvSpPr>
        <p:spPr>
          <a:xfrm>
            <a:off x="0" y="1784975"/>
            <a:ext cx="9144000" cy="15735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ctrTitle"/>
          </p:nvPr>
        </p:nvSpPr>
        <p:spPr>
          <a:xfrm>
            <a:off x="514800" y="2025550"/>
            <a:ext cx="8114400" cy="655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6" name="Google Shape;26;p3"/>
          <p:cNvSpPr txBox="1"/>
          <p:nvPr>
            <p:ph idx="1" type="subTitle"/>
          </p:nvPr>
        </p:nvSpPr>
        <p:spPr>
          <a:xfrm>
            <a:off x="514800" y="2702092"/>
            <a:ext cx="8114400" cy="415800"/>
          </a:xfrm>
          <a:prstGeom prst="rect">
            <a:avLst/>
          </a:prstGeom>
        </p:spPr>
        <p:txBody>
          <a:bodyPr anchorCtr="0" anchor="t" bIns="0" lIns="0" spcFirstLastPara="1" rIns="0" wrap="square" tIns="0">
            <a:noAutofit/>
          </a:bodyPr>
          <a:lstStyle>
            <a:lvl1pPr lvl="0" rtl="0">
              <a:spcBef>
                <a:spcPts val="0"/>
              </a:spcBef>
              <a:spcAft>
                <a:spcPts val="0"/>
              </a:spcAft>
              <a:buClr>
                <a:schemeClr val="accent6"/>
              </a:buClr>
              <a:buSzPts val="2400"/>
              <a:buNone/>
              <a:defRPr>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27" name="Google Shape;27;p3"/>
          <p:cNvSpPr/>
          <p:nvPr/>
        </p:nvSpPr>
        <p:spPr>
          <a:xfrm>
            <a:off x="0" y="1784975"/>
            <a:ext cx="81600" cy="157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pic>
        <p:nvPicPr>
          <p:cNvPr id="28" name="Google Shape;28;p3"/>
          <p:cNvPicPr preferRelativeResize="0"/>
          <p:nvPr/>
        </p:nvPicPr>
        <p:blipFill rotWithShape="1">
          <a:blip r:embed="rId3">
            <a:alphaModFix/>
          </a:blip>
          <a:srcRect b="893" l="0" r="0" t="893"/>
          <a:stretch/>
        </p:blipFill>
        <p:spPr>
          <a:xfrm>
            <a:off x="8135275" y="254100"/>
            <a:ext cx="559400" cy="551575"/>
          </a:xfrm>
          <a:prstGeom prst="rect">
            <a:avLst/>
          </a:prstGeom>
          <a:noFill/>
          <a:ln>
            <a:noFill/>
          </a:ln>
        </p:spPr>
      </p:pic>
      <p:pic>
        <p:nvPicPr>
          <p:cNvPr id="29" name="Google Shape;29;p3"/>
          <p:cNvPicPr preferRelativeResize="0"/>
          <p:nvPr/>
        </p:nvPicPr>
        <p:blipFill rotWithShape="1">
          <a:blip r:embed="rId5">
            <a:alphaModFix/>
          </a:blip>
          <a:srcRect b="990" l="0" r="0" t="980"/>
          <a:stretch/>
        </p:blipFill>
        <p:spPr>
          <a:xfrm>
            <a:off x="5941581" y="711496"/>
            <a:ext cx="1313988" cy="1293307"/>
          </a:xfrm>
          <a:prstGeom prst="rect">
            <a:avLst/>
          </a:prstGeom>
          <a:noFill/>
          <a:ln>
            <a:noFill/>
          </a:ln>
        </p:spPr>
      </p:pic>
      <p:pic>
        <p:nvPicPr>
          <p:cNvPr id="30" name="Google Shape;30;p3"/>
          <p:cNvPicPr preferRelativeResize="0"/>
          <p:nvPr/>
        </p:nvPicPr>
        <p:blipFill rotWithShape="1">
          <a:blip r:embed="rId5">
            <a:alphaModFix/>
          </a:blip>
          <a:srcRect b="990" l="0" r="0" t="980"/>
          <a:stretch/>
        </p:blipFill>
        <p:spPr>
          <a:xfrm>
            <a:off x="7387100" y="3062074"/>
            <a:ext cx="936025" cy="921275"/>
          </a:xfrm>
          <a:prstGeom prst="rect">
            <a:avLst/>
          </a:prstGeom>
          <a:noFill/>
          <a:ln>
            <a:noFill/>
          </a:ln>
        </p:spPr>
      </p:pic>
      <p:pic>
        <p:nvPicPr>
          <p:cNvPr id="31" name="Google Shape;31;p3"/>
          <p:cNvPicPr preferRelativeResize="0"/>
          <p:nvPr/>
        </p:nvPicPr>
        <p:blipFill rotWithShape="1">
          <a:blip r:embed="rId4">
            <a:alphaModFix/>
          </a:blip>
          <a:srcRect b="44635" l="0" r="0" t="0"/>
          <a:stretch/>
        </p:blipFill>
        <p:spPr>
          <a:xfrm>
            <a:off x="5902900" y="4209475"/>
            <a:ext cx="1680350" cy="934025"/>
          </a:xfrm>
          <a:prstGeom prst="rect">
            <a:avLst/>
          </a:prstGeom>
          <a:noFill/>
          <a:ln>
            <a:noFill/>
          </a:ln>
        </p:spPr>
      </p:pic>
      <p:pic>
        <p:nvPicPr>
          <p:cNvPr id="32" name="Google Shape;32;p3"/>
          <p:cNvPicPr preferRelativeResize="0"/>
          <p:nvPr/>
        </p:nvPicPr>
        <p:blipFill rotWithShape="1">
          <a:blip r:embed="rId4">
            <a:alphaModFix/>
          </a:blip>
          <a:srcRect b="0" l="0" r="0" t="32908"/>
          <a:stretch/>
        </p:blipFill>
        <p:spPr>
          <a:xfrm>
            <a:off x="3629000" y="0"/>
            <a:ext cx="2083750" cy="1403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33" name="Shape 33"/>
        <p:cNvGrpSpPr/>
        <p:nvPr/>
      </p:nvGrpSpPr>
      <p:grpSpPr>
        <a:xfrm>
          <a:off x="0" y="0"/>
          <a:ext cx="0" cy="0"/>
          <a:chOff x="0" y="0"/>
          <a:chExt cx="0" cy="0"/>
        </a:xfrm>
      </p:grpSpPr>
      <p:pic>
        <p:nvPicPr>
          <p:cNvPr id="34" name="Google Shape;34;p4"/>
          <p:cNvPicPr preferRelativeResize="0"/>
          <p:nvPr/>
        </p:nvPicPr>
        <p:blipFill rotWithShape="1">
          <a:blip r:embed="rId3">
            <a:alphaModFix/>
          </a:blip>
          <a:srcRect b="670" l="0" r="0" t="670"/>
          <a:stretch/>
        </p:blipFill>
        <p:spPr>
          <a:xfrm>
            <a:off x="8166075" y="2563569"/>
            <a:ext cx="595150" cy="589532"/>
          </a:xfrm>
          <a:prstGeom prst="rect">
            <a:avLst/>
          </a:prstGeom>
          <a:noFill/>
          <a:ln>
            <a:noFill/>
          </a:ln>
        </p:spPr>
      </p:pic>
      <p:pic>
        <p:nvPicPr>
          <p:cNvPr id="35" name="Google Shape;35;p4"/>
          <p:cNvPicPr preferRelativeResize="0"/>
          <p:nvPr/>
        </p:nvPicPr>
        <p:blipFill rotWithShape="1">
          <a:blip r:embed="rId4">
            <a:alphaModFix/>
          </a:blip>
          <a:srcRect b="661" l="0" r="0" t="670"/>
          <a:stretch/>
        </p:blipFill>
        <p:spPr>
          <a:xfrm>
            <a:off x="7027447" y="297762"/>
            <a:ext cx="595150" cy="589551"/>
          </a:xfrm>
          <a:prstGeom prst="rect">
            <a:avLst/>
          </a:prstGeom>
          <a:noFill/>
          <a:ln>
            <a:noFill/>
          </a:ln>
        </p:spPr>
      </p:pic>
      <p:pic>
        <p:nvPicPr>
          <p:cNvPr id="36" name="Google Shape;36;p4"/>
          <p:cNvPicPr preferRelativeResize="0"/>
          <p:nvPr/>
        </p:nvPicPr>
        <p:blipFill rotWithShape="1">
          <a:blip r:embed="rId4">
            <a:alphaModFix/>
          </a:blip>
          <a:srcRect b="661" l="0" r="0" t="670"/>
          <a:stretch/>
        </p:blipFill>
        <p:spPr>
          <a:xfrm>
            <a:off x="1033005" y="3887925"/>
            <a:ext cx="929773" cy="921025"/>
          </a:xfrm>
          <a:prstGeom prst="rect">
            <a:avLst/>
          </a:prstGeom>
          <a:noFill/>
          <a:ln>
            <a:noFill/>
          </a:ln>
        </p:spPr>
      </p:pic>
      <p:sp>
        <p:nvSpPr>
          <p:cNvPr id="37" name="Google Shape;37;p4"/>
          <p:cNvSpPr/>
          <p:nvPr/>
        </p:nvSpPr>
        <p:spPr>
          <a:xfrm>
            <a:off x="665100" y="665100"/>
            <a:ext cx="7813800" cy="3813300"/>
          </a:xfrm>
          <a:prstGeom prst="roundRect">
            <a:avLst>
              <a:gd fmla="val 1630" name="adj"/>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idx="1" type="body"/>
          </p:nvPr>
        </p:nvSpPr>
        <p:spPr>
          <a:xfrm>
            <a:off x="1291100" y="2161800"/>
            <a:ext cx="6561600" cy="819900"/>
          </a:xfrm>
          <a:prstGeom prst="rect">
            <a:avLst/>
          </a:prstGeom>
        </p:spPr>
        <p:txBody>
          <a:bodyPr anchorCtr="0" anchor="ctr" bIns="0" lIns="0" spcFirstLastPara="1" rIns="0" wrap="square" tIns="0">
            <a:noAutofit/>
          </a:bodyPr>
          <a:lstStyle>
            <a:lvl1pPr indent="-431800" lvl="0" marL="457200" rtl="0" algn="ctr">
              <a:spcBef>
                <a:spcPts val="600"/>
              </a:spcBef>
              <a:spcAft>
                <a:spcPts val="0"/>
              </a:spcAft>
              <a:buSzPts val="3200"/>
              <a:buChar char="▸"/>
              <a:defRPr sz="3200"/>
            </a:lvl1pPr>
            <a:lvl2pPr indent="-431800" lvl="1" marL="914400" rtl="0" algn="ctr">
              <a:spcBef>
                <a:spcPts val="0"/>
              </a:spcBef>
              <a:spcAft>
                <a:spcPts val="0"/>
              </a:spcAft>
              <a:buSzPts val="3200"/>
              <a:buChar char="▹"/>
              <a:defRPr sz="3200"/>
            </a:lvl2pPr>
            <a:lvl3pPr indent="-431800" lvl="2" marL="1371600" rtl="0" algn="ctr">
              <a:spcBef>
                <a:spcPts val="0"/>
              </a:spcBef>
              <a:spcAft>
                <a:spcPts val="0"/>
              </a:spcAft>
              <a:buSzPts val="3200"/>
              <a:buChar char="▹"/>
              <a:defRPr sz="3200"/>
            </a:lvl3pPr>
            <a:lvl4pPr indent="-431800" lvl="3" marL="1828800" rtl="0" algn="ctr">
              <a:spcBef>
                <a:spcPts val="0"/>
              </a:spcBef>
              <a:spcAft>
                <a:spcPts val="0"/>
              </a:spcAft>
              <a:buSzPts val="3200"/>
              <a:buChar char="▹"/>
              <a:defRPr sz="3200"/>
            </a:lvl4pPr>
            <a:lvl5pPr indent="-431800" lvl="4" marL="2286000" rtl="0" algn="ctr">
              <a:spcBef>
                <a:spcPts val="0"/>
              </a:spcBef>
              <a:spcAft>
                <a:spcPts val="0"/>
              </a:spcAft>
              <a:buSzPts val="3200"/>
              <a:buChar char="▹"/>
              <a:defRPr sz="3200"/>
            </a:lvl5pPr>
            <a:lvl6pPr indent="-431800" lvl="5" marL="2743200" rtl="0" algn="ctr">
              <a:spcBef>
                <a:spcPts val="0"/>
              </a:spcBef>
              <a:spcAft>
                <a:spcPts val="0"/>
              </a:spcAft>
              <a:buSzPts val="3200"/>
              <a:buChar char="▹"/>
              <a:defRPr sz="3200"/>
            </a:lvl6pPr>
            <a:lvl7pPr indent="-431800" lvl="6" marL="3200400" rtl="0" algn="ctr">
              <a:spcBef>
                <a:spcPts val="0"/>
              </a:spcBef>
              <a:spcAft>
                <a:spcPts val="0"/>
              </a:spcAft>
              <a:buSzPts val="3200"/>
              <a:buChar char="▹"/>
              <a:defRPr sz="3200"/>
            </a:lvl7pPr>
            <a:lvl8pPr indent="-431800" lvl="7" marL="3657600" rtl="0" algn="ctr">
              <a:spcBef>
                <a:spcPts val="0"/>
              </a:spcBef>
              <a:spcAft>
                <a:spcPts val="0"/>
              </a:spcAft>
              <a:buSzPts val="3200"/>
              <a:buChar char="▹"/>
              <a:defRPr sz="3200"/>
            </a:lvl8pPr>
            <a:lvl9pPr indent="-431800" lvl="8" marL="4114800" rtl="0" algn="ctr">
              <a:spcBef>
                <a:spcPts val="0"/>
              </a:spcBef>
              <a:spcAft>
                <a:spcPts val="0"/>
              </a:spcAft>
              <a:buSzPts val="3200"/>
              <a:buChar char="■"/>
              <a:defRPr sz="3200"/>
            </a:lvl9pPr>
          </a:lstStyle>
          <a:p/>
        </p:txBody>
      </p:sp>
      <p:sp>
        <p:nvSpPr>
          <p:cNvPr id="39" name="Google Shape;39;p4"/>
          <p:cNvSpPr txBox="1"/>
          <p:nvPr/>
        </p:nvSpPr>
        <p:spPr>
          <a:xfrm>
            <a:off x="3593400" y="419937"/>
            <a:ext cx="1957200" cy="653700"/>
          </a:xfrm>
          <a:prstGeom prst="rect">
            <a:avLst/>
          </a:prstGeom>
          <a:noFill/>
          <a:ln>
            <a:noFill/>
          </a:ln>
          <a:effectLst>
            <a:outerShdw blurRad="85725" rotWithShape="0" algn="bl" dir="5400000" dist="28575">
              <a:srgbClr val="000000">
                <a:alpha val="24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6000">
                <a:solidFill>
                  <a:schemeClr val="lt1"/>
                </a:solidFill>
                <a:latin typeface="Encode Sans Semi Condensed"/>
                <a:ea typeface="Encode Sans Semi Condensed"/>
                <a:cs typeface="Encode Sans Semi Condensed"/>
                <a:sym typeface="Encode Sans Semi Condensed"/>
              </a:rPr>
              <a:t>“</a:t>
            </a:r>
            <a:endParaRPr b="1" sz="6000">
              <a:solidFill>
                <a:schemeClr val="lt1"/>
              </a:solidFill>
              <a:latin typeface="Encode Sans Semi Condensed"/>
              <a:ea typeface="Encode Sans Semi Condensed"/>
              <a:cs typeface="Encode Sans Semi Condensed"/>
              <a:sym typeface="Encode Sans Semi Condensed"/>
            </a:endParaRPr>
          </a:p>
        </p:txBody>
      </p:sp>
      <p:sp>
        <p:nvSpPr>
          <p:cNvPr id="40" name="Google Shape;40;p4"/>
          <p:cNvSpPr txBox="1"/>
          <p:nvPr>
            <p:ph idx="12" type="sldNum"/>
          </p:nvPr>
        </p:nvSpPr>
        <p:spPr>
          <a:xfrm>
            <a:off x="4297650" y="4673651"/>
            <a:ext cx="548700" cy="393600"/>
          </a:xfrm>
          <a:prstGeom prst="rect">
            <a:avLst/>
          </a:prstGeom>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pic>
        <p:nvPicPr>
          <p:cNvPr id="41" name="Google Shape;41;p4"/>
          <p:cNvPicPr preferRelativeResize="0"/>
          <p:nvPr/>
        </p:nvPicPr>
        <p:blipFill rotWithShape="1">
          <a:blip r:embed="rId3">
            <a:alphaModFix/>
          </a:blip>
          <a:srcRect b="0" l="0" r="0" t="31866"/>
          <a:stretch/>
        </p:blipFill>
        <p:spPr>
          <a:xfrm>
            <a:off x="1048650" y="0"/>
            <a:ext cx="1732351" cy="1185075"/>
          </a:xfrm>
          <a:prstGeom prst="rect">
            <a:avLst/>
          </a:prstGeom>
          <a:noFill/>
          <a:ln>
            <a:noFill/>
          </a:ln>
        </p:spPr>
      </p:pic>
      <p:pic>
        <p:nvPicPr>
          <p:cNvPr id="42" name="Google Shape;42;p4"/>
          <p:cNvPicPr preferRelativeResize="0"/>
          <p:nvPr/>
        </p:nvPicPr>
        <p:blipFill rotWithShape="1">
          <a:blip r:embed="rId5">
            <a:alphaModFix/>
          </a:blip>
          <a:srcRect b="990" l="0" r="0" t="980"/>
          <a:stretch/>
        </p:blipFill>
        <p:spPr>
          <a:xfrm>
            <a:off x="281325" y="1351150"/>
            <a:ext cx="710101" cy="698926"/>
          </a:xfrm>
          <a:prstGeom prst="rect">
            <a:avLst/>
          </a:prstGeom>
          <a:noFill/>
          <a:ln>
            <a:noFill/>
          </a:ln>
        </p:spPr>
      </p:pic>
      <p:pic>
        <p:nvPicPr>
          <p:cNvPr id="43" name="Google Shape;43;p4"/>
          <p:cNvPicPr preferRelativeResize="0"/>
          <p:nvPr/>
        </p:nvPicPr>
        <p:blipFill rotWithShape="1">
          <a:blip r:embed="rId5">
            <a:alphaModFix/>
          </a:blip>
          <a:srcRect b="990" l="0" r="0" t="980"/>
          <a:stretch/>
        </p:blipFill>
        <p:spPr>
          <a:xfrm>
            <a:off x="7327875" y="3817675"/>
            <a:ext cx="1007150" cy="991275"/>
          </a:xfrm>
          <a:prstGeom prst="rect">
            <a:avLst/>
          </a:prstGeom>
          <a:noFill/>
          <a:ln>
            <a:noFill/>
          </a:ln>
        </p:spPr>
      </p:pic>
      <p:pic>
        <p:nvPicPr>
          <p:cNvPr id="44" name="Google Shape;44;p4"/>
          <p:cNvPicPr preferRelativeResize="0"/>
          <p:nvPr/>
        </p:nvPicPr>
        <p:blipFill rotWithShape="1">
          <a:blip r:embed="rId3">
            <a:alphaModFix/>
          </a:blip>
          <a:srcRect b="0" l="0" r="27808" t="0"/>
          <a:stretch/>
        </p:blipFill>
        <p:spPr>
          <a:xfrm>
            <a:off x="7910125" y="182975"/>
            <a:ext cx="1233875" cy="1716026"/>
          </a:xfrm>
          <a:prstGeom prst="rect">
            <a:avLst/>
          </a:prstGeom>
          <a:noFill/>
          <a:ln>
            <a:noFill/>
          </a:ln>
        </p:spPr>
      </p:pic>
      <p:pic>
        <p:nvPicPr>
          <p:cNvPr id="45" name="Google Shape;45;p4"/>
          <p:cNvPicPr preferRelativeResize="0"/>
          <p:nvPr/>
        </p:nvPicPr>
        <p:blipFill rotWithShape="1">
          <a:blip r:embed="rId3">
            <a:alphaModFix/>
          </a:blip>
          <a:srcRect b="0" l="28341" r="0" t="0"/>
          <a:stretch/>
        </p:blipFill>
        <p:spPr>
          <a:xfrm>
            <a:off x="0" y="2680300"/>
            <a:ext cx="315900" cy="4426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 name="Shape 46"/>
        <p:cNvGrpSpPr/>
        <p:nvPr/>
      </p:nvGrpSpPr>
      <p:grpSpPr>
        <a:xfrm>
          <a:off x="0" y="0"/>
          <a:ext cx="0" cy="0"/>
          <a:chOff x="0" y="0"/>
          <a:chExt cx="0" cy="0"/>
        </a:xfrm>
      </p:grpSpPr>
      <p:pic>
        <p:nvPicPr>
          <p:cNvPr id="47" name="Google Shape;47;p5"/>
          <p:cNvPicPr preferRelativeResize="0"/>
          <p:nvPr/>
        </p:nvPicPr>
        <p:blipFill rotWithShape="1">
          <a:blip r:embed="rId2">
            <a:alphaModFix/>
          </a:blip>
          <a:srcRect b="893" l="0" r="0" t="893"/>
          <a:stretch/>
        </p:blipFill>
        <p:spPr>
          <a:xfrm>
            <a:off x="8486650" y="532325"/>
            <a:ext cx="559400" cy="551575"/>
          </a:xfrm>
          <a:prstGeom prst="rect">
            <a:avLst/>
          </a:prstGeom>
          <a:noFill/>
          <a:ln>
            <a:noFill/>
          </a:ln>
        </p:spPr>
      </p:pic>
      <p:grpSp>
        <p:nvGrpSpPr>
          <p:cNvPr id="48" name="Google Shape;48;p5"/>
          <p:cNvGrpSpPr/>
          <p:nvPr/>
        </p:nvGrpSpPr>
        <p:grpSpPr>
          <a:xfrm>
            <a:off x="0" y="809153"/>
            <a:ext cx="9144000" cy="665100"/>
            <a:chOff x="0" y="809153"/>
            <a:chExt cx="9144000" cy="665100"/>
          </a:xfrm>
        </p:grpSpPr>
        <p:sp>
          <p:nvSpPr>
            <p:cNvPr id="49" name="Google Shape;49;p5"/>
            <p:cNvSpPr/>
            <p:nvPr/>
          </p:nvSpPr>
          <p:spPr>
            <a:xfrm>
              <a:off x="0" y="809153"/>
              <a:ext cx="9144000" cy="6651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0" y="809153"/>
              <a:ext cx="81600" cy="6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type="title"/>
          </p:nvPr>
        </p:nvSpPr>
        <p:spPr>
          <a:xfrm>
            <a:off x="514800" y="809150"/>
            <a:ext cx="6373800" cy="6651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2" name="Google Shape;52;p5"/>
          <p:cNvSpPr txBox="1"/>
          <p:nvPr>
            <p:ph idx="1" type="body"/>
          </p:nvPr>
        </p:nvSpPr>
        <p:spPr>
          <a:xfrm>
            <a:off x="514800" y="1582772"/>
            <a:ext cx="6373800" cy="28899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3" name="Google Shape;53;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5"/>
          <p:cNvPicPr preferRelativeResize="0"/>
          <p:nvPr/>
        </p:nvPicPr>
        <p:blipFill rotWithShape="1">
          <a:blip r:embed="rId3">
            <a:alphaModFix/>
          </a:blip>
          <a:srcRect b="0" l="0" r="0" t="25361"/>
          <a:stretch/>
        </p:blipFill>
        <p:spPr>
          <a:xfrm>
            <a:off x="5899875" y="0"/>
            <a:ext cx="1446375" cy="1083901"/>
          </a:xfrm>
          <a:prstGeom prst="rect">
            <a:avLst/>
          </a:prstGeom>
          <a:noFill/>
          <a:ln>
            <a:noFill/>
          </a:ln>
        </p:spPr>
      </p:pic>
      <p:pic>
        <p:nvPicPr>
          <p:cNvPr id="55" name="Google Shape;55;p5"/>
          <p:cNvPicPr preferRelativeResize="0"/>
          <p:nvPr/>
        </p:nvPicPr>
        <p:blipFill rotWithShape="1">
          <a:blip r:embed="rId4">
            <a:alphaModFix/>
          </a:blip>
          <a:srcRect b="990" l="0" r="0" t="980"/>
          <a:stretch/>
        </p:blipFill>
        <p:spPr>
          <a:xfrm>
            <a:off x="7231799" y="1156949"/>
            <a:ext cx="1004351" cy="988528"/>
          </a:xfrm>
          <a:prstGeom prst="rect">
            <a:avLst/>
          </a:prstGeom>
          <a:noFill/>
          <a:ln>
            <a:noFill/>
          </a:ln>
        </p:spPr>
      </p:pic>
      <p:pic>
        <p:nvPicPr>
          <p:cNvPr id="56" name="Google Shape;56;p5"/>
          <p:cNvPicPr preferRelativeResize="0"/>
          <p:nvPr/>
        </p:nvPicPr>
        <p:blipFill rotWithShape="1">
          <a:blip r:embed="rId3">
            <a:alphaModFix/>
          </a:blip>
          <a:srcRect b="0" l="0" r="23383" t="0"/>
          <a:stretch/>
        </p:blipFill>
        <p:spPr>
          <a:xfrm>
            <a:off x="7926475" y="2877225"/>
            <a:ext cx="1217526" cy="1595451"/>
          </a:xfrm>
          <a:prstGeom prst="rect">
            <a:avLst/>
          </a:prstGeom>
          <a:noFill/>
          <a:ln>
            <a:noFill/>
          </a:ln>
        </p:spPr>
      </p:pic>
      <p:pic>
        <p:nvPicPr>
          <p:cNvPr id="57" name="Google Shape;57;p5"/>
          <p:cNvPicPr preferRelativeResize="0"/>
          <p:nvPr/>
        </p:nvPicPr>
        <p:blipFill rotWithShape="1">
          <a:blip r:embed="rId4">
            <a:alphaModFix/>
          </a:blip>
          <a:srcRect b="990" l="0" r="0" t="980"/>
          <a:stretch/>
        </p:blipFill>
        <p:spPr>
          <a:xfrm>
            <a:off x="6670500" y="3652326"/>
            <a:ext cx="675748" cy="665101"/>
          </a:xfrm>
          <a:prstGeom prst="rect">
            <a:avLst/>
          </a:prstGeom>
          <a:noFill/>
          <a:ln>
            <a:noFill/>
          </a:ln>
        </p:spPr>
      </p:pic>
      <p:pic>
        <p:nvPicPr>
          <p:cNvPr id="58" name="Google Shape;58;p5"/>
          <p:cNvPicPr preferRelativeResize="0"/>
          <p:nvPr/>
        </p:nvPicPr>
        <p:blipFill rotWithShape="1">
          <a:blip r:embed="rId2">
            <a:alphaModFix/>
          </a:blip>
          <a:srcRect b="32971" l="0" r="0" t="0"/>
          <a:stretch/>
        </p:blipFill>
        <p:spPr>
          <a:xfrm>
            <a:off x="7671150" y="4688726"/>
            <a:ext cx="675750" cy="4547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9" name="Shape 59"/>
        <p:cNvGrpSpPr/>
        <p:nvPr/>
      </p:nvGrpSpPr>
      <p:grpSpPr>
        <a:xfrm>
          <a:off x="0" y="0"/>
          <a:ext cx="0" cy="0"/>
          <a:chOff x="0" y="0"/>
          <a:chExt cx="0" cy="0"/>
        </a:xfrm>
      </p:grpSpPr>
      <p:pic>
        <p:nvPicPr>
          <p:cNvPr id="60" name="Google Shape;60;p6"/>
          <p:cNvPicPr preferRelativeResize="0"/>
          <p:nvPr/>
        </p:nvPicPr>
        <p:blipFill rotWithShape="1">
          <a:blip r:embed="rId2">
            <a:alphaModFix/>
          </a:blip>
          <a:srcRect b="893" l="0" r="0" t="893"/>
          <a:stretch/>
        </p:blipFill>
        <p:spPr>
          <a:xfrm>
            <a:off x="7728625" y="490650"/>
            <a:ext cx="675750" cy="666298"/>
          </a:xfrm>
          <a:prstGeom prst="rect">
            <a:avLst/>
          </a:prstGeom>
          <a:noFill/>
          <a:ln>
            <a:noFill/>
          </a:ln>
        </p:spPr>
      </p:pic>
      <p:pic>
        <p:nvPicPr>
          <p:cNvPr id="61" name="Google Shape;61;p6"/>
          <p:cNvPicPr preferRelativeResize="0"/>
          <p:nvPr/>
        </p:nvPicPr>
        <p:blipFill rotWithShape="1">
          <a:blip r:embed="rId2">
            <a:alphaModFix/>
          </a:blip>
          <a:srcRect b="32971" l="0" r="0" t="0"/>
          <a:stretch/>
        </p:blipFill>
        <p:spPr>
          <a:xfrm>
            <a:off x="7671150" y="4688726"/>
            <a:ext cx="675750" cy="454774"/>
          </a:xfrm>
          <a:prstGeom prst="rect">
            <a:avLst/>
          </a:prstGeom>
          <a:noFill/>
          <a:ln>
            <a:noFill/>
          </a:ln>
        </p:spPr>
      </p:pic>
      <p:grpSp>
        <p:nvGrpSpPr>
          <p:cNvPr id="62" name="Google Shape;62;p6"/>
          <p:cNvGrpSpPr/>
          <p:nvPr/>
        </p:nvGrpSpPr>
        <p:grpSpPr>
          <a:xfrm>
            <a:off x="0" y="809153"/>
            <a:ext cx="9144000" cy="665100"/>
            <a:chOff x="0" y="809153"/>
            <a:chExt cx="9144000" cy="665100"/>
          </a:xfrm>
        </p:grpSpPr>
        <p:sp>
          <p:nvSpPr>
            <p:cNvPr id="63" name="Google Shape;63;p6"/>
            <p:cNvSpPr/>
            <p:nvPr/>
          </p:nvSpPr>
          <p:spPr>
            <a:xfrm>
              <a:off x="0" y="809153"/>
              <a:ext cx="9144000" cy="6651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0" y="809153"/>
              <a:ext cx="81600" cy="6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514800" y="809150"/>
            <a:ext cx="6373800" cy="6651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6" name="Google Shape;66;p6"/>
          <p:cNvSpPr txBox="1"/>
          <p:nvPr>
            <p:ph idx="1" type="body"/>
          </p:nvPr>
        </p:nvSpPr>
        <p:spPr>
          <a:xfrm>
            <a:off x="514800" y="1582775"/>
            <a:ext cx="2991000" cy="2960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7" name="Google Shape;67;p6"/>
          <p:cNvSpPr txBox="1"/>
          <p:nvPr>
            <p:ph idx="2" type="body"/>
          </p:nvPr>
        </p:nvSpPr>
        <p:spPr>
          <a:xfrm>
            <a:off x="3897594" y="1582775"/>
            <a:ext cx="2991000" cy="2960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8" name="Google Shape;68;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6"/>
          <p:cNvPicPr preferRelativeResize="0"/>
          <p:nvPr/>
        </p:nvPicPr>
        <p:blipFill rotWithShape="1">
          <a:blip r:embed="rId3">
            <a:alphaModFix/>
          </a:blip>
          <a:srcRect b="0" l="0" r="0" t="25361"/>
          <a:stretch/>
        </p:blipFill>
        <p:spPr>
          <a:xfrm>
            <a:off x="6282250" y="0"/>
            <a:ext cx="1446375" cy="1083901"/>
          </a:xfrm>
          <a:prstGeom prst="rect">
            <a:avLst/>
          </a:prstGeom>
          <a:noFill/>
          <a:ln>
            <a:noFill/>
          </a:ln>
        </p:spPr>
      </p:pic>
      <p:pic>
        <p:nvPicPr>
          <p:cNvPr id="70" name="Google Shape;70;p6"/>
          <p:cNvPicPr preferRelativeResize="0"/>
          <p:nvPr/>
        </p:nvPicPr>
        <p:blipFill rotWithShape="1">
          <a:blip r:embed="rId4">
            <a:alphaModFix/>
          </a:blip>
          <a:srcRect b="990" l="0" r="0" t="980"/>
          <a:stretch/>
        </p:blipFill>
        <p:spPr>
          <a:xfrm>
            <a:off x="7330024" y="2266737"/>
            <a:ext cx="1004351" cy="988528"/>
          </a:xfrm>
          <a:prstGeom prst="rect">
            <a:avLst/>
          </a:prstGeom>
          <a:noFill/>
          <a:ln>
            <a:noFill/>
          </a:ln>
        </p:spPr>
      </p:pic>
      <p:pic>
        <p:nvPicPr>
          <p:cNvPr id="71" name="Google Shape;71;p6"/>
          <p:cNvPicPr preferRelativeResize="0"/>
          <p:nvPr/>
        </p:nvPicPr>
        <p:blipFill rotWithShape="1">
          <a:blip r:embed="rId3">
            <a:alphaModFix/>
          </a:blip>
          <a:srcRect b="0" l="0" r="23383" t="0"/>
          <a:stretch/>
        </p:blipFill>
        <p:spPr>
          <a:xfrm>
            <a:off x="8277325" y="3336980"/>
            <a:ext cx="866675" cy="1135695"/>
          </a:xfrm>
          <a:prstGeom prst="rect">
            <a:avLst/>
          </a:prstGeom>
          <a:noFill/>
          <a:ln>
            <a:noFill/>
          </a:ln>
        </p:spPr>
      </p:pic>
      <p:pic>
        <p:nvPicPr>
          <p:cNvPr id="72" name="Google Shape;72;p6"/>
          <p:cNvPicPr preferRelativeResize="0"/>
          <p:nvPr/>
        </p:nvPicPr>
        <p:blipFill rotWithShape="1">
          <a:blip r:embed="rId4">
            <a:alphaModFix/>
          </a:blip>
          <a:srcRect b="990" l="0" r="0" t="980"/>
          <a:stretch/>
        </p:blipFill>
        <p:spPr>
          <a:xfrm>
            <a:off x="8277325" y="1248138"/>
            <a:ext cx="675748" cy="6651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3" name="Shape 73"/>
        <p:cNvGrpSpPr/>
        <p:nvPr/>
      </p:nvGrpSpPr>
      <p:grpSpPr>
        <a:xfrm>
          <a:off x="0" y="0"/>
          <a:ext cx="0" cy="0"/>
          <a:chOff x="0" y="0"/>
          <a:chExt cx="0" cy="0"/>
        </a:xfrm>
      </p:grpSpPr>
      <p:pic>
        <p:nvPicPr>
          <p:cNvPr id="74" name="Google Shape;74;p7"/>
          <p:cNvPicPr preferRelativeResize="0"/>
          <p:nvPr/>
        </p:nvPicPr>
        <p:blipFill rotWithShape="1">
          <a:blip r:embed="rId2">
            <a:alphaModFix/>
          </a:blip>
          <a:srcRect b="893" l="0" r="0" t="893"/>
          <a:stretch/>
        </p:blipFill>
        <p:spPr>
          <a:xfrm>
            <a:off x="8486650" y="532325"/>
            <a:ext cx="559400" cy="551575"/>
          </a:xfrm>
          <a:prstGeom prst="rect">
            <a:avLst/>
          </a:prstGeom>
          <a:noFill/>
          <a:ln>
            <a:noFill/>
          </a:ln>
        </p:spPr>
      </p:pic>
      <p:grpSp>
        <p:nvGrpSpPr>
          <p:cNvPr id="75" name="Google Shape;75;p7"/>
          <p:cNvGrpSpPr/>
          <p:nvPr/>
        </p:nvGrpSpPr>
        <p:grpSpPr>
          <a:xfrm>
            <a:off x="0" y="809153"/>
            <a:ext cx="9144000" cy="665100"/>
            <a:chOff x="0" y="809153"/>
            <a:chExt cx="9144000" cy="665100"/>
          </a:xfrm>
        </p:grpSpPr>
        <p:sp>
          <p:nvSpPr>
            <p:cNvPr id="76" name="Google Shape;76;p7"/>
            <p:cNvSpPr/>
            <p:nvPr/>
          </p:nvSpPr>
          <p:spPr>
            <a:xfrm>
              <a:off x="0" y="809153"/>
              <a:ext cx="9144000" cy="6651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0" y="809153"/>
              <a:ext cx="81600" cy="6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7"/>
          <p:cNvSpPr txBox="1"/>
          <p:nvPr>
            <p:ph type="title"/>
          </p:nvPr>
        </p:nvSpPr>
        <p:spPr>
          <a:xfrm>
            <a:off x="514800" y="809150"/>
            <a:ext cx="6373800" cy="6651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9" name="Google Shape;79;p7"/>
          <p:cNvSpPr txBox="1"/>
          <p:nvPr>
            <p:ph idx="1" type="body"/>
          </p:nvPr>
        </p:nvSpPr>
        <p:spPr>
          <a:xfrm>
            <a:off x="514800" y="1582775"/>
            <a:ext cx="2489400" cy="2960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0" name="Google Shape;80;p7"/>
          <p:cNvSpPr txBox="1"/>
          <p:nvPr>
            <p:ph idx="2" type="body"/>
          </p:nvPr>
        </p:nvSpPr>
        <p:spPr>
          <a:xfrm>
            <a:off x="3295205" y="1582775"/>
            <a:ext cx="2489400" cy="2960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1" name="Google Shape;81;p7"/>
          <p:cNvSpPr txBox="1"/>
          <p:nvPr>
            <p:ph idx="3" type="body"/>
          </p:nvPr>
        </p:nvSpPr>
        <p:spPr>
          <a:xfrm>
            <a:off x="6075610" y="1582775"/>
            <a:ext cx="2489400" cy="29604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82" name="Google Shape;82;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7"/>
          <p:cNvPicPr preferRelativeResize="0"/>
          <p:nvPr/>
        </p:nvPicPr>
        <p:blipFill rotWithShape="1">
          <a:blip r:embed="rId3">
            <a:alphaModFix/>
          </a:blip>
          <a:srcRect b="0" l="0" r="0" t="25361"/>
          <a:stretch/>
        </p:blipFill>
        <p:spPr>
          <a:xfrm>
            <a:off x="5899875" y="0"/>
            <a:ext cx="1446375" cy="1083901"/>
          </a:xfrm>
          <a:prstGeom prst="rect">
            <a:avLst/>
          </a:prstGeom>
          <a:noFill/>
          <a:ln>
            <a:noFill/>
          </a:ln>
        </p:spPr>
      </p:pic>
      <p:pic>
        <p:nvPicPr>
          <p:cNvPr id="84" name="Google Shape;84;p7"/>
          <p:cNvPicPr preferRelativeResize="0"/>
          <p:nvPr/>
        </p:nvPicPr>
        <p:blipFill rotWithShape="1">
          <a:blip r:embed="rId4">
            <a:alphaModFix/>
          </a:blip>
          <a:srcRect b="990" l="0" r="0" t="980"/>
          <a:stretch/>
        </p:blipFill>
        <p:spPr>
          <a:xfrm>
            <a:off x="7488675" y="1026200"/>
            <a:ext cx="675750" cy="665103"/>
          </a:xfrm>
          <a:prstGeom prst="rect">
            <a:avLst/>
          </a:prstGeom>
          <a:noFill/>
          <a:ln>
            <a:noFill/>
          </a:ln>
        </p:spPr>
      </p:pic>
      <p:pic>
        <p:nvPicPr>
          <p:cNvPr id="85" name="Google Shape;85;p7"/>
          <p:cNvPicPr preferRelativeResize="0"/>
          <p:nvPr/>
        </p:nvPicPr>
        <p:blipFill rotWithShape="1">
          <a:blip r:embed="rId3">
            <a:alphaModFix/>
          </a:blip>
          <a:srcRect b="0" l="0" r="57475" t="0"/>
          <a:stretch/>
        </p:blipFill>
        <p:spPr>
          <a:xfrm>
            <a:off x="8486650" y="2877225"/>
            <a:ext cx="675750" cy="15954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pic>
        <p:nvPicPr>
          <p:cNvPr id="87" name="Google Shape;87;p8"/>
          <p:cNvPicPr preferRelativeResize="0"/>
          <p:nvPr/>
        </p:nvPicPr>
        <p:blipFill rotWithShape="1">
          <a:blip r:embed="rId2">
            <a:alphaModFix/>
          </a:blip>
          <a:srcRect b="893" l="0" r="0" t="893"/>
          <a:stretch/>
        </p:blipFill>
        <p:spPr>
          <a:xfrm>
            <a:off x="7728625" y="490650"/>
            <a:ext cx="675750" cy="666298"/>
          </a:xfrm>
          <a:prstGeom prst="rect">
            <a:avLst/>
          </a:prstGeom>
          <a:noFill/>
          <a:ln>
            <a:noFill/>
          </a:ln>
        </p:spPr>
      </p:pic>
      <p:pic>
        <p:nvPicPr>
          <p:cNvPr id="88" name="Google Shape;88;p8"/>
          <p:cNvPicPr preferRelativeResize="0"/>
          <p:nvPr/>
        </p:nvPicPr>
        <p:blipFill rotWithShape="1">
          <a:blip r:embed="rId2">
            <a:alphaModFix/>
          </a:blip>
          <a:srcRect b="32971" l="0" r="0" t="0"/>
          <a:stretch/>
        </p:blipFill>
        <p:spPr>
          <a:xfrm>
            <a:off x="7671150" y="4688726"/>
            <a:ext cx="675750" cy="454774"/>
          </a:xfrm>
          <a:prstGeom prst="rect">
            <a:avLst/>
          </a:prstGeom>
          <a:noFill/>
          <a:ln>
            <a:noFill/>
          </a:ln>
        </p:spPr>
      </p:pic>
      <p:grpSp>
        <p:nvGrpSpPr>
          <p:cNvPr id="89" name="Google Shape;89;p8"/>
          <p:cNvGrpSpPr/>
          <p:nvPr/>
        </p:nvGrpSpPr>
        <p:grpSpPr>
          <a:xfrm>
            <a:off x="0" y="809153"/>
            <a:ext cx="9144000" cy="665100"/>
            <a:chOff x="0" y="809153"/>
            <a:chExt cx="9144000" cy="665100"/>
          </a:xfrm>
        </p:grpSpPr>
        <p:sp>
          <p:nvSpPr>
            <p:cNvPr id="90" name="Google Shape;90;p8"/>
            <p:cNvSpPr/>
            <p:nvPr/>
          </p:nvSpPr>
          <p:spPr>
            <a:xfrm>
              <a:off x="0" y="809153"/>
              <a:ext cx="9144000" cy="6651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0" y="809153"/>
              <a:ext cx="81600" cy="6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8"/>
          <p:cNvSpPr txBox="1"/>
          <p:nvPr>
            <p:ph type="title"/>
          </p:nvPr>
        </p:nvSpPr>
        <p:spPr>
          <a:xfrm>
            <a:off x="514800" y="809150"/>
            <a:ext cx="6373800" cy="6651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8"/>
          <p:cNvPicPr preferRelativeResize="0"/>
          <p:nvPr/>
        </p:nvPicPr>
        <p:blipFill rotWithShape="1">
          <a:blip r:embed="rId3">
            <a:alphaModFix/>
          </a:blip>
          <a:srcRect b="0" l="0" r="0" t="25361"/>
          <a:stretch/>
        </p:blipFill>
        <p:spPr>
          <a:xfrm>
            <a:off x="6282250" y="0"/>
            <a:ext cx="1446375" cy="1083901"/>
          </a:xfrm>
          <a:prstGeom prst="rect">
            <a:avLst/>
          </a:prstGeom>
          <a:noFill/>
          <a:ln>
            <a:noFill/>
          </a:ln>
        </p:spPr>
      </p:pic>
      <p:pic>
        <p:nvPicPr>
          <p:cNvPr id="95" name="Google Shape;95;p8"/>
          <p:cNvPicPr preferRelativeResize="0"/>
          <p:nvPr/>
        </p:nvPicPr>
        <p:blipFill rotWithShape="1">
          <a:blip r:embed="rId4">
            <a:alphaModFix/>
          </a:blip>
          <a:srcRect b="990" l="0" r="0" t="980"/>
          <a:stretch/>
        </p:blipFill>
        <p:spPr>
          <a:xfrm>
            <a:off x="7330024" y="2266737"/>
            <a:ext cx="1004351" cy="988528"/>
          </a:xfrm>
          <a:prstGeom prst="rect">
            <a:avLst/>
          </a:prstGeom>
          <a:noFill/>
          <a:ln>
            <a:noFill/>
          </a:ln>
        </p:spPr>
      </p:pic>
      <p:pic>
        <p:nvPicPr>
          <p:cNvPr id="96" name="Google Shape;96;p8"/>
          <p:cNvPicPr preferRelativeResize="0"/>
          <p:nvPr/>
        </p:nvPicPr>
        <p:blipFill rotWithShape="1">
          <a:blip r:embed="rId3">
            <a:alphaModFix/>
          </a:blip>
          <a:srcRect b="0" l="0" r="23383" t="0"/>
          <a:stretch/>
        </p:blipFill>
        <p:spPr>
          <a:xfrm>
            <a:off x="8277325" y="3336980"/>
            <a:ext cx="866675" cy="1135695"/>
          </a:xfrm>
          <a:prstGeom prst="rect">
            <a:avLst/>
          </a:prstGeom>
          <a:noFill/>
          <a:ln>
            <a:noFill/>
          </a:ln>
        </p:spPr>
      </p:pic>
      <p:pic>
        <p:nvPicPr>
          <p:cNvPr id="97" name="Google Shape;97;p8"/>
          <p:cNvPicPr preferRelativeResize="0"/>
          <p:nvPr/>
        </p:nvPicPr>
        <p:blipFill rotWithShape="1">
          <a:blip r:embed="rId4">
            <a:alphaModFix/>
          </a:blip>
          <a:srcRect b="990" l="0" r="0" t="980"/>
          <a:stretch/>
        </p:blipFill>
        <p:spPr>
          <a:xfrm>
            <a:off x="8277325" y="1248138"/>
            <a:ext cx="675748" cy="6651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mall">
  <p:cSld name="TITLE_ONLY_2">
    <p:bg>
      <p:bgPr>
        <a:blipFill>
          <a:blip r:embed="rId2">
            <a:alphaModFix/>
          </a:blip>
          <a:stretch>
            <a:fillRect/>
          </a:stretch>
        </a:blipFill>
      </p:bgPr>
    </p:bg>
    <p:spTree>
      <p:nvGrpSpPr>
        <p:cNvPr id="98" name="Shape 98"/>
        <p:cNvGrpSpPr/>
        <p:nvPr/>
      </p:nvGrpSpPr>
      <p:grpSpPr>
        <a:xfrm>
          <a:off x="0" y="0"/>
          <a:ext cx="0" cy="0"/>
          <a:chOff x="0" y="0"/>
          <a:chExt cx="0" cy="0"/>
        </a:xfrm>
      </p:grpSpPr>
      <p:grpSp>
        <p:nvGrpSpPr>
          <p:cNvPr id="99" name="Google Shape;99;p9"/>
          <p:cNvGrpSpPr/>
          <p:nvPr/>
        </p:nvGrpSpPr>
        <p:grpSpPr>
          <a:xfrm rot="5400000">
            <a:off x="4284135" y="-1236127"/>
            <a:ext cx="575700" cy="3047954"/>
            <a:chOff x="0" y="809153"/>
            <a:chExt cx="575700" cy="665100"/>
          </a:xfrm>
        </p:grpSpPr>
        <p:sp>
          <p:nvSpPr>
            <p:cNvPr id="100" name="Google Shape;100;p9"/>
            <p:cNvSpPr/>
            <p:nvPr/>
          </p:nvSpPr>
          <p:spPr>
            <a:xfrm>
              <a:off x="0" y="809153"/>
              <a:ext cx="575700" cy="6651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0" y="809153"/>
              <a:ext cx="81600" cy="665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3048003" y="90300"/>
            <a:ext cx="3048000" cy="4854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4" name="Google Shape;104;p9"/>
          <p:cNvPicPr preferRelativeResize="0"/>
          <p:nvPr/>
        </p:nvPicPr>
        <p:blipFill rotWithShape="1">
          <a:blip r:embed="rId3">
            <a:alphaModFix/>
          </a:blip>
          <a:srcRect b="670" l="0" r="0" t="670"/>
          <a:stretch/>
        </p:blipFill>
        <p:spPr>
          <a:xfrm>
            <a:off x="8280475" y="2416469"/>
            <a:ext cx="595150" cy="589532"/>
          </a:xfrm>
          <a:prstGeom prst="rect">
            <a:avLst/>
          </a:prstGeom>
          <a:noFill/>
          <a:ln>
            <a:noFill/>
          </a:ln>
        </p:spPr>
      </p:pic>
      <p:pic>
        <p:nvPicPr>
          <p:cNvPr id="105" name="Google Shape;105;p9"/>
          <p:cNvPicPr preferRelativeResize="0"/>
          <p:nvPr/>
        </p:nvPicPr>
        <p:blipFill rotWithShape="1">
          <a:blip r:embed="rId4">
            <a:alphaModFix/>
          </a:blip>
          <a:srcRect b="661" l="0" r="0" t="670"/>
          <a:stretch/>
        </p:blipFill>
        <p:spPr>
          <a:xfrm>
            <a:off x="7027447" y="232387"/>
            <a:ext cx="595150" cy="589551"/>
          </a:xfrm>
          <a:prstGeom prst="rect">
            <a:avLst/>
          </a:prstGeom>
          <a:noFill/>
          <a:ln>
            <a:noFill/>
          </a:ln>
        </p:spPr>
      </p:pic>
      <p:pic>
        <p:nvPicPr>
          <p:cNvPr id="106" name="Google Shape;106;p9"/>
          <p:cNvPicPr preferRelativeResize="0"/>
          <p:nvPr/>
        </p:nvPicPr>
        <p:blipFill rotWithShape="1">
          <a:blip r:embed="rId4">
            <a:alphaModFix/>
          </a:blip>
          <a:srcRect b="661" l="0" r="0" t="670"/>
          <a:stretch/>
        </p:blipFill>
        <p:spPr>
          <a:xfrm>
            <a:off x="371105" y="3969625"/>
            <a:ext cx="929773" cy="921025"/>
          </a:xfrm>
          <a:prstGeom prst="rect">
            <a:avLst/>
          </a:prstGeom>
          <a:noFill/>
          <a:ln>
            <a:noFill/>
          </a:ln>
        </p:spPr>
      </p:pic>
      <p:pic>
        <p:nvPicPr>
          <p:cNvPr id="107" name="Google Shape;107;p9"/>
          <p:cNvPicPr preferRelativeResize="0"/>
          <p:nvPr/>
        </p:nvPicPr>
        <p:blipFill rotWithShape="1">
          <a:blip r:embed="rId3">
            <a:alphaModFix/>
          </a:blip>
          <a:srcRect b="0" l="0" r="0" t="31866"/>
          <a:stretch/>
        </p:blipFill>
        <p:spPr>
          <a:xfrm>
            <a:off x="315900" y="0"/>
            <a:ext cx="1732351" cy="1185075"/>
          </a:xfrm>
          <a:prstGeom prst="rect">
            <a:avLst/>
          </a:prstGeom>
          <a:noFill/>
          <a:ln>
            <a:noFill/>
          </a:ln>
        </p:spPr>
      </p:pic>
      <p:pic>
        <p:nvPicPr>
          <p:cNvPr id="108" name="Google Shape;108;p9"/>
          <p:cNvPicPr preferRelativeResize="0"/>
          <p:nvPr/>
        </p:nvPicPr>
        <p:blipFill rotWithShape="1">
          <a:blip r:embed="rId5">
            <a:alphaModFix/>
          </a:blip>
          <a:srcRect b="990" l="0" r="0" t="980"/>
          <a:stretch/>
        </p:blipFill>
        <p:spPr>
          <a:xfrm>
            <a:off x="281325" y="1351150"/>
            <a:ext cx="710101" cy="698926"/>
          </a:xfrm>
          <a:prstGeom prst="rect">
            <a:avLst/>
          </a:prstGeom>
          <a:noFill/>
          <a:ln>
            <a:noFill/>
          </a:ln>
        </p:spPr>
      </p:pic>
      <p:pic>
        <p:nvPicPr>
          <p:cNvPr id="109" name="Google Shape;109;p9"/>
          <p:cNvPicPr preferRelativeResize="0"/>
          <p:nvPr/>
        </p:nvPicPr>
        <p:blipFill rotWithShape="1">
          <a:blip r:embed="rId5">
            <a:alphaModFix/>
          </a:blip>
          <a:srcRect b="990" l="0" r="0" t="980"/>
          <a:stretch/>
        </p:blipFill>
        <p:spPr>
          <a:xfrm>
            <a:off x="8033925" y="3686350"/>
            <a:ext cx="841700" cy="828426"/>
          </a:xfrm>
          <a:prstGeom prst="rect">
            <a:avLst/>
          </a:prstGeom>
          <a:noFill/>
          <a:ln>
            <a:noFill/>
          </a:ln>
        </p:spPr>
      </p:pic>
      <p:pic>
        <p:nvPicPr>
          <p:cNvPr id="110" name="Google Shape;110;p9"/>
          <p:cNvPicPr preferRelativeResize="0"/>
          <p:nvPr/>
        </p:nvPicPr>
        <p:blipFill rotWithShape="1">
          <a:blip r:embed="rId3">
            <a:alphaModFix/>
          </a:blip>
          <a:srcRect b="0" l="0" r="27808" t="0"/>
          <a:stretch/>
        </p:blipFill>
        <p:spPr>
          <a:xfrm>
            <a:off x="7910125" y="182975"/>
            <a:ext cx="1233875" cy="1716026"/>
          </a:xfrm>
          <a:prstGeom prst="rect">
            <a:avLst/>
          </a:prstGeom>
          <a:noFill/>
          <a:ln>
            <a:noFill/>
          </a:ln>
        </p:spPr>
      </p:pic>
      <p:pic>
        <p:nvPicPr>
          <p:cNvPr id="111" name="Google Shape;111;p9"/>
          <p:cNvPicPr preferRelativeResize="0"/>
          <p:nvPr/>
        </p:nvPicPr>
        <p:blipFill rotWithShape="1">
          <a:blip r:embed="rId3">
            <a:alphaModFix/>
          </a:blip>
          <a:srcRect b="0" l="28341" r="0" t="0"/>
          <a:stretch/>
        </p:blipFill>
        <p:spPr>
          <a:xfrm>
            <a:off x="0" y="2680300"/>
            <a:ext cx="315900" cy="442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rame">
  <p:cSld name="TITLE_ONLY_1">
    <p:bg>
      <p:bgPr>
        <a:blipFill>
          <a:blip r:embed="rId2">
            <a:alphaModFix/>
          </a:blip>
          <a:stretch>
            <a:fillRect/>
          </a:stretch>
        </a:blipFill>
      </p:bgPr>
    </p:bg>
    <p:spTree>
      <p:nvGrpSpPr>
        <p:cNvPr id="112" name="Shape 112"/>
        <p:cNvGrpSpPr/>
        <p:nvPr/>
      </p:nvGrpSpPr>
      <p:grpSpPr>
        <a:xfrm>
          <a:off x="0" y="0"/>
          <a:ext cx="0" cy="0"/>
          <a:chOff x="0" y="0"/>
          <a:chExt cx="0" cy="0"/>
        </a:xfrm>
      </p:grpSpPr>
      <p:pic>
        <p:nvPicPr>
          <p:cNvPr id="113" name="Google Shape;113;p10"/>
          <p:cNvPicPr preferRelativeResize="0"/>
          <p:nvPr/>
        </p:nvPicPr>
        <p:blipFill rotWithShape="1">
          <a:blip r:embed="rId3">
            <a:alphaModFix/>
          </a:blip>
          <a:srcRect b="903" l="0" r="0" t="893"/>
          <a:stretch/>
        </p:blipFill>
        <p:spPr>
          <a:xfrm>
            <a:off x="8201600" y="303725"/>
            <a:ext cx="768249" cy="757501"/>
          </a:xfrm>
          <a:prstGeom prst="rect">
            <a:avLst/>
          </a:prstGeom>
          <a:noFill/>
          <a:ln>
            <a:noFill/>
          </a:ln>
        </p:spPr>
      </p:pic>
      <p:sp>
        <p:nvSpPr>
          <p:cNvPr id="114" name="Google Shape;114;p10"/>
          <p:cNvSpPr/>
          <p:nvPr/>
        </p:nvSpPr>
        <p:spPr>
          <a:xfrm>
            <a:off x="0" y="665100"/>
            <a:ext cx="8478900" cy="3813300"/>
          </a:xfrm>
          <a:prstGeom prst="rect">
            <a:avLst/>
          </a:prstGeom>
          <a:solidFill>
            <a:schemeClr val="lt1"/>
          </a:solidFill>
          <a:ln>
            <a:noFill/>
          </a:ln>
          <a:effectLst>
            <a:outerShdw blurRad="285750" rotWithShape="0" algn="bl" dir="5400000" dist="47625">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0"/>
          <p:cNvGrpSpPr/>
          <p:nvPr/>
        </p:nvGrpSpPr>
        <p:grpSpPr>
          <a:xfrm>
            <a:off x="0" y="885350"/>
            <a:ext cx="8478900" cy="665103"/>
            <a:chOff x="0" y="809150"/>
            <a:chExt cx="8478900" cy="665103"/>
          </a:xfrm>
        </p:grpSpPr>
        <p:sp>
          <p:nvSpPr>
            <p:cNvPr id="116" name="Google Shape;116;p10"/>
            <p:cNvSpPr/>
            <p:nvPr/>
          </p:nvSpPr>
          <p:spPr>
            <a:xfrm>
              <a:off x="0" y="809150"/>
              <a:ext cx="8478900" cy="665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0" y="809153"/>
              <a:ext cx="81600" cy="6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0"/>
          <p:cNvSpPr txBox="1"/>
          <p:nvPr>
            <p:ph type="title"/>
          </p:nvPr>
        </p:nvSpPr>
        <p:spPr>
          <a:xfrm>
            <a:off x="514800" y="885350"/>
            <a:ext cx="7697700" cy="6651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19" name="Google Shape;11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10"/>
          <p:cNvPicPr preferRelativeResize="0"/>
          <p:nvPr/>
        </p:nvPicPr>
        <p:blipFill rotWithShape="1">
          <a:blip r:embed="rId4">
            <a:alphaModFix/>
          </a:blip>
          <a:srcRect b="0" l="0" r="0" t="25361"/>
          <a:stretch/>
        </p:blipFill>
        <p:spPr>
          <a:xfrm>
            <a:off x="5180775" y="0"/>
            <a:ext cx="1537525" cy="1152199"/>
          </a:xfrm>
          <a:prstGeom prst="rect">
            <a:avLst/>
          </a:prstGeom>
          <a:noFill/>
          <a:ln>
            <a:noFill/>
          </a:ln>
        </p:spPr>
      </p:pic>
      <p:pic>
        <p:nvPicPr>
          <p:cNvPr id="121" name="Google Shape;121;p10"/>
          <p:cNvPicPr preferRelativeResize="0"/>
          <p:nvPr/>
        </p:nvPicPr>
        <p:blipFill rotWithShape="1">
          <a:blip r:embed="rId5">
            <a:alphaModFix/>
          </a:blip>
          <a:srcRect b="990" l="0" r="0" t="980"/>
          <a:stretch/>
        </p:blipFill>
        <p:spPr>
          <a:xfrm>
            <a:off x="8071775" y="1364650"/>
            <a:ext cx="809950" cy="797175"/>
          </a:xfrm>
          <a:prstGeom prst="rect">
            <a:avLst/>
          </a:prstGeom>
          <a:noFill/>
          <a:ln>
            <a:noFill/>
          </a:ln>
        </p:spPr>
      </p:pic>
      <p:pic>
        <p:nvPicPr>
          <p:cNvPr id="122" name="Google Shape;122;p10"/>
          <p:cNvPicPr preferRelativeResize="0"/>
          <p:nvPr/>
        </p:nvPicPr>
        <p:blipFill rotWithShape="1">
          <a:blip r:embed="rId4">
            <a:alphaModFix/>
          </a:blip>
          <a:srcRect b="0" l="0" r="65470" t="0"/>
          <a:stretch/>
        </p:blipFill>
        <p:spPr>
          <a:xfrm>
            <a:off x="8595300" y="2877225"/>
            <a:ext cx="548701" cy="1595451"/>
          </a:xfrm>
          <a:prstGeom prst="rect">
            <a:avLst/>
          </a:prstGeom>
          <a:noFill/>
          <a:ln>
            <a:noFill/>
          </a:ln>
        </p:spPr>
      </p:pic>
      <p:pic>
        <p:nvPicPr>
          <p:cNvPr id="123" name="Google Shape;123;p10"/>
          <p:cNvPicPr preferRelativeResize="0"/>
          <p:nvPr/>
        </p:nvPicPr>
        <p:blipFill rotWithShape="1">
          <a:blip r:embed="rId5">
            <a:alphaModFix/>
          </a:blip>
          <a:srcRect b="990" l="0" r="0" t="980"/>
          <a:stretch/>
        </p:blipFill>
        <p:spPr>
          <a:xfrm>
            <a:off x="6627150" y="4289726"/>
            <a:ext cx="675748" cy="665101"/>
          </a:xfrm>
          <a:prstGeom prst="rect">
            <a:avLst/>
          </a:prstGeom>
          <a:noFill/>
          <a:ln>
            <a:noFill/>
          </a:ln>
        </p:spPr>
      </p:pic>
      <p:pic>
        <p:nvPicPr>
          <p:cNvPr id="124" name="Google Shape;124;p10"/>
          <p:cNvPicPr preferRelativeResize="0"/>
          <p:nvPr/>
        </p:nvPicPr>
        <p:blipFill rotWithShape="1">
          <a:blip r:embed="rId3">
            <a:alphaModFix/>
          </a:blip>
          <a:srcRect b="32971" l="0" r="0" t="0"/>
          <a:stretch/>
        </p:blipFill>
        <p:spPr>
          <a:xfrm>
            <a:off x="7671150" y="4626473"/>
            <a:ext cx="768249" cy="5170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800" y="809150"/>
            <a:ext cx="6373800" cy="665100"/>
          </a:xfrm>
          <a:prstGeom prst="rect">
            <a:avLst/>
          </a:prstGeom>
          <a:noFill/>
          <a:ln>
            <a:noFill/>
          </a:ln>
          <a:effectLst>
            <a:outerShdw blurRad="42863" rotWithShape="0" algn="bl" dir="5400000" dist="9525">
              <a:schemeClr val="dk1">
                <a:alpha val="1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1pPr>
            <a:lvl2pPr lvl="1"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2pPr>
            <a:lvl3pPr lvl="2"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3pPr>
            <a:lvl4pPr lvl="3"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4pPr>
            <a:lvl5pPr lvl="4"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5pPr>
            <a:lvl6pPr lvl="5"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6pPr>
            <a:lvl7pPr lvl="6"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7pPr>
            <a:lvl8pPr lvl="7"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8pPr>
            <a:lvl9pPr lvl="8" rtl="0">
              <a:lnSpc>
                <a:spcPct val="90000"/>
              </a:lnSpc>
              <a:spcBef>
                <a:spcPts val="0"/>
              </a:spcBef>
              <a:spcAft>
                <a:spcPts val="0"/>
              </a:spcAft>
              <a:buClr>
                <a:schemeClr val="lt1"/>
              </a:buClr>
              <a:buSzPts val="3600"/>
              <a:buFont typeface="Abel"/>
              <a:buNone/>
              <a:defRPr b="1" sz="3600">
                <a:solidFill>
                  <a:schemeClr val="lt1"/>
                </a:solidFill>
                <a:latin typeface="Abel"/>
                <a:ea typeface="Abel"/>
                <a:cs typeface="Abel"/>
                <a:sym typeface="Abel"/>
              </a:defRPr>
            </a:lvl9pPr>
          </a:lstStyle>
          <a:p/>
        </p:txBody>
      </p:sp>
      <p:sp>
        <p:nvSpPr>
          <p:cNvPr id="7" name="Google Shape;7;p1"/>
          <p:cNvSpPr txBox="1"/>
          <p:nvPr>
            <p:ph idx="1" type="body"/>
          </p:nvPr>
        </p:nvSpPr>
        <p:spPr>
          <a:xfrm>
            <a:off x="514800" y="1582772"/>
            <a:ext cx="6373800" cy="2889900"/>
          </a:xfrm>
          <a:prstGeom prst="rect">
            <a:avLst/>
          </a:prstGeom>
          <a:noFill/>
          <a:ln>
            <a:noFill/>
          </a:ln>
          <a:effectLst>
            <a:outerShdw blurRad="42863" rotWithShape="0" algn="bl" dir="5400000" dist="9525">
              <a:schemeClr val="dk1">
                <a:alpha val="15000"/>
              </a:schemeClr>
            </a:outerShdw>
          </a:effectLst>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5"/>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1pPr>
            <a:lvl2pPr indent="-381000" lvl="1" marL="914400" rtl="0">
              <a:lnSpc>
                <a:spcPct val="115000"/>
              </a:lnSpc>
              <a:spcBef>
                <a:spcPts val="0"/>
              </a:spcBef>
              <a:spcAft>
                <a:spcPts val="0"/>
              </a:spcAft>
              <a:buClr>
                <a:schemeClr val="accent4"/>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2pPr>
            <a:lvl3pPr indent="-381000" lvl="2" marL="1371600" rtl="0">
              <a:lnSpc>
                <a:spcPct val="115000"/>
              </a:lnSpc>
              <a:spcBef>
                <a:spcPts val="0"/>
              </a:spcBef>
              <a:spcAft>
                <a:spcPts val="0"/>
              </a:spcAft>
              <a:buClr>
                <a:schemeClr val="accent3"/>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3pPr>
            <a:lvl4pPr indent="-381000" lvl="3" marL="18288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4pPr>
            <a:lvl5pPr indent="-381000" lvl="4" marL="22860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5pPr>
            <a:lvl6pPr indent="-381000" lvl="5" marL="27432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6pPr>
            <a:lvl7pPr indent="-381000" lvl="6" marL="32004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7pPr>
            <a:lvl8pPr indent="-381000" lvl="7" marL="36576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8pPr>
            <a:lvl9pPr indent="-381000" lvl="8" marL="4114800" rtl="0">
              <a:lnSpc>
                <a:spcPct val="115000"/>
              </a:lnSpc>
              <a:spcBef>
                <a:spcPts val="0"/>
              </a:spcBef>
              <a:spcAft>
                <a:spcPts val="0"/>
              </a:spcAft>
              <a:buClr>
                <a:schemeClr val="lt1"/>
              </a:buClr>
              <a:buSzPts val="2400"/>
              <a:buFont typeface="Encode Sans Semi Condensed Light"/>
              <a:buChar char="■"/>
              <a:defRPr sz="2400">
                <a:solidFill>
                  <a:schemeClr val="lt1"/>
                </a:solidFill>
                <a:latin typeface="Encode Sans Semi Condensed Light"/>
                <a:ea typeface="Encode Sans Semi Condensed Light"/>
                <a:cs typeface="Encode Sans Semi Condensed Light"/>
                <a:sym typeface="Encode Sans Semi Condensed Light"/>
              </a:defRPr>
            </a:lvl9pPr>
          </a:lstStyle>
          <a:p/>
        </p:txBody>
      </p:sp>
      <p:sp>
        <p:nvSpPr>
          <p:cNvPr id="8" name="Google Shape;8;p1"/>
          <p:cNvSpPr txBox="1"/>
          <p:nvPr>
            <p:ph idx="12" type="sldNum"/>
          </p:nvPr>
        </p:nvSpPr>
        <p:spPr>
          <a:xfrm>
            <a:off x="8404384" y="4673651"/>
            <a:ext cx="548700" cy="393600"/>
          </a:xfrm>
          <a:prstGeom prst="rect">
            <a:avLst/>
          </a:prstGeom>
          <a:noFill/>
          <a:ln>
            <a:noFill/>
          </a:ln>
          <a:effectLst>
            <a:outerShdw blurRad="42863" rotWithShape="0" algn="bl" dir="5400000" dist="9525">
              <a:schemeClr val="dk1">
                <a:alpha val="15000"/>
              </a:schemeClr>
            </a:outerShdw>
          </a:effectLst>
        </p:spPr>
        <p:txBody>
          <a:bodyPr anchorCtr="0" anchor="ctr" bIns="0" lIns="0" spcFirstLastPara="1" rIns="0" wrap="square" tIns="0">
            <a:noAutofit/>
          </a:bodyPr>
          <a:lstStyle>
            <a:lvl1pPr lvl="0" rtl="0" algn="r">
              <a:buNone/>
              <a:defRPr sz="1300">
                <a:solidFill>
                  <a:schemeClr val="lt1"/>
                </a:solidFill>
                <a:latin typeface="Abel"/>
                <a:ea typeface="Abel"/>
                <a:cs typeface="Abel"/>
                <a:sym typeface="Abel"/>
              </a:defRPr>
            </a:lvl1pPr>
            <a:lvl2pPr lvl="1" rtl="0" algn="r">
              <a:buNone/>
              <a:defRPr sz="1300">
                <a:solidFill>
                  <a:schemeClr val="lt1"/>
                </a:solidFill>
                <a:latin typeface="Abel"/>
                <a:ea typeface="Abel"/>
                <a:cs typeface="Abel"/>
                <a:sym typeface="Abel"/>
              </a:defRPr>
            </a:lvl2pPr>
            <a:lvl3pPr lvl="2" rtl="0" algn="r">
              <a:buNone/>
              <a:defRPr sz="1300">
                <a:solidFill>
                  <a:schemeClr val="lt1"/>
                </a:solidFill>
                <a:latin typeface="Abel"/>
                <a:ea typeface="Abel"/>
                <a:cs typeface="Abel"/>
                <a:sym typeface="Abel"/>
              </a:defRPr>
            </a:lvl3pPr>
            <a:lvl4pPr lvl="3" rtl="0" algn="r">
              <a:buNone/>
              <a:defRPr sz="1300">
                <a:solidFill>
                  <a:schemeClr val="lt1"/>
                </a:solidFill>
                <a:latin typeface="Abel"/>
                <a:ea typeface="Abel"/>
                <a:cs typeface="Abel"/>
                <a:sym typeface="Abel"/>
              </a:defRPr>
            </a:lvl4pPr>
            <a:lvl5pPr lvl="4" rtl="0" algn="r">
              <a:buNone/>
              <a:defRPr sz="1300">
                <a:solidFill>
                  <a:schemeClr val="lt1"/>
                </a:solidFill>
                <a:latin typeface="Abel"/>
                <a:ea typeface="Abel"/>
                <a:cs typeface="Abel"/>
                <a:sym typeface="Abel"/>
              </a:defRPr>
            </a:lvl5pPr>
            <a:lvl6pPr lvl="5" rtl="0" algn="r">
              <a:buNone/>
              <a:defRPr sz="1300">
                <a:solidFill>
                  <a:schemeClr val="lt1"/>
                </a:solidFill>
                <a:latin typeface="Abel"/>
                <a:ea typeface="Abel"/>
                <a:cs typeface="Abel"/>
                <a:sym typeface="Abel"/>
              </a:defRPr>
            </a:lvl6pPr>
            <a:lvl7pPr lvl="6" rtl="0" algn="r">
              <a:buNone/>
              <a:defRPr sz="1300">
                <a:solidFill>
                  <a:schemeClr val="lt1"/>
                </a:solidFill>
                <a:latin typeface="Abel"/>
                <a:ea typeface="Abel"/>
                <a:cs typeface="Abel"/>
                <a:sym typeface="Abel"/>
              </a:defRPr>
            </a:lvl7pPr>
            <a:lvl8pPr lvl="7" rtl="0" algn="r">
              <a:buNone/>
              <a:defRPr sz="1300">
                <a:solidFill>
                  <a:schemeClr val="lt1"/>
                </a:solidFill>
                <a:latin typeface="Abel"/>
                <a:ea typeface="Abel"/>
                <a:cs typeface="Abel"/>
                <a:sym typeface="Abel"/>
              </a:defRPr>
            </a:lvl8pPr>
            <a:lvl9pPr lvl="8" rtl="0" algn="r">
              <a:buNone/>
              <a:defRPr sz="1300">
                <a:solidFill>
                  <a:schemeClr val="lt1"/>
                </a:solidFill>
                <a:latin typeface="Abel"/>
                <a:ea typeface="Abel"/>
                <a:cs typeface="Abel"/>
                <a:sym typeface="A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3.png"/><Relationship Id="rId4" Type="http://schemas.openxmlformats.org/officeDocument/2006/relationships/image" Target="../media/image8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9.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ctrTitle"/>
          </p:nvPr>
        </p:nvSpPr>
        <p:spPr>
          <a:xfrm>
            <a:off x="514800" y="2010200"/>
            <a:ext cx="7465800" cy="1141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COVID-19 Tweet Analysis</a:t>
            </a:r>
            <a:endParaRPr/>
          </a:p>
        </p:txBody>
      </p:sp>
      <p:sp>
        <p:nvSpPr>
          <p:cNvPr id="161" name="Google Shape;161;p14"/>
          <p:cNvSpPr txBox="1"/>
          <p:nvPr/>
        </p:nvSpPr>
        <p:spPr>
          <a:xfrm>
            <a:off x="399225" y="3639450"/>
            <a:ext cx="3955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Encode Sans Semi Condensed"/>
                <a:ea typeface="Encode Sans Semi Condensed"/>
                <a:cs typeface="Encode Sans Semi Condensed"/>
                <a:sym typeface="Encode Sans Semi Condensed"/>
              </a:rPr>
              <a:t>Group 10</a:t>
            </a:r>
            <a:endParaRPr b="1" sz="1900">
              <a:solidFill>
                <a:schemeClr val="lt1"/>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K-Means Results</a:t>
            </a:r>
            <a:endParaRPr sz="3000"/>
          </a:p>
        </p:txBody>
      </p:sp>
      <p:sp>
        <p:nvSpPr>
          <p:cNvPr id="229" name="Google Shape;229;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23"/>
          <p:cNvPicPr preferRelativeResize="0"/>
          <p:nvPr/>
        </p:nvPicPr>
        <p:blipFill>
          <a:blip r:embed="rId3">
            <a:alphaModFix/>
          </a:blip>
          <a:stretch>
            <a:fillRect/>
          </a:stretch>
        </p:blipFill>
        <p:spPr>
          <a:xfrm>
            <a:off x="2283575" y="1626650"/>
            <a:ext cx="4515642" cy="336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514800" y="809150"/>
            <a:ext cx="85746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Generate Labels w/ Pretrained Models</a:t>
            </a:r>
            <a:endParaRPr/>
          </a:p>
        </p:txBody>
      </p:sp>
      <p:sp>
        <p:nvSpPr>
          <p:cNvPr id="236" name="Google Shape;236;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4"/>
          <p:cNvSpPr txBox="1"/>
          <p:nvPr>
            <p:ph idx="1" type="body"/>
          </p:nvPr>
        </p:nvSpPr>
        <p:spPr>
          <a:xfrm>
            <a:off x="514800" y="1582775"/>
            <a:ext cx="8314500" cy="3202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AutoNum type="arabicParenR"/>
            </a:pPr>
            <a:r>
              <a:rPr lang="en" sz="1800"/>
              <a:t>Sample 100 tweets from each cluster</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AutoNum type="arabicParenR"/>
            </a:pPr>
            <a:r>
              <a:rPr b="1" lang="en" sz="1800">
                <a:highlight>
                  <a:schemeClr val="accent3"/>
                </a:highlight>
                <a:latin typeface="Encode Sans Semi Condensed"/>
                <a:ea typeface="Encode Sans Semi Condensed"/>
                <a:cs typeface="Encode Sans Semi Condensed"/>
                <a:sym typeface="Encode Sans Semi Condensed"/>
              </a:rPr>
              <a:t>Prompt</a:t>
            </a:r>
            <a:r>
              <a:rPr lang="en" sz="1800">
                <a:highlight>
                  <a:schemeClr val="accent3"/>
                </a:highlight>
              </a:rPr>
              <a:t>: I am going to give you a list of 100 tweets. Your task is to create 3-5 keyword labels that apply to all of the tweets. You should focus on describing the general trends of the tweets. Many of the tweets contain information about COVID-19. Do not include "covid-19," "covid," "pandemic," or "coronavirus" as keywords</a:t>
            </a:r>
            <a:endParaRPr sz="1800">
              <a:highlight>
                <a:schemeClr val="accent3"/>
              </a:highlight>
            </a:endParaRPr>
          </a:p>
          <a:p>
            <a:pPr indent="0" lvl="0" marL="457200" rtl="0" algn="l">
              <a:spcBef>
                <a:spcPts val="600"/>
              </a:spcBef>
              <a:spcAft>
                <a:spcPts val="0"/>
              </a:spcAft>
              <a:buNone/>
            </a:pPr>
            <a:r>
              <a:t/>
            </a:r>
            <a:endParaRPr sz="1800">
              <a:highlight>
                <a:schemeClr val="accent3"/>
              </a:highlight>
            </a:endParaRPr>
          </a:p>
          <a:p>
            <a:pPr indent="-342900" lvl="0" marL="457200" rtl="0" algn="l">
              <a:spcBef>
                <a:spcPts val="600"/>
              </a:spcBef>
              <a:spcAft>
                <a:spcPts val="0"/>
              </a:spcAft>
              <a:buSzPts val="1800"/>
              <a:buAutoNum type="arabicParenR"/>
            </a:pPr>
            <a:r>
              <a:rPr lang="en" sz="1800"/>
              <a:t>Search and exclude duplicate labels</a:t>
            </a:r>
            <a:endParaRPr sz="1800"/>
          </a:p>
          <a:p>
            <a:pPr indent="0" lvl="0" marL="457200" rtl="0" algn="l">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Generative Labeling Results</a:t>
            </a:r>
            <a:endParaRPr/>
          </a:p>
        </p:txBody>
      </p:sp>
      <p:sp>
        <p:nvSpPr>
          <p:cNvPr id="243" name="Google Shape;243;p2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5"/>
          <p:cNvSpPr txBox="1"/>
          <p:nvPr/>
        </p:nvSpPr>
        <p:spPr>
          <a:xfrm>
            <a:off x="514800" y="311750"/>
            <a:ext cx="66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p25"/>
          <p:cNvSpPr txBox="1"/>
          <p:nvPr>
            <p:ph idx="1" type="body"/>
          </p:nvPr>
        </p:nvSpPr>
        <p:spPr>
          <a:xfrm>
            <a:off x="0" y="1582775"/>
            <a:ext cx="9098700" cy="3202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#1</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Social Issues, Personal Development, Business &amp; Economics, Community </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#2</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India, Updates, Testing, Fatalities, Recoveries, Healthcare</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#3</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Face Masks, Safety, Protection, Public Health, Prevention</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#4</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Social Media, Resilience, Community Support, Online Events</a:t>
            </a:r>
            <a:endParaRPr sz="1800" u="sng">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b="1" lang="en" sz="1800">
                <a:latin typeface="Encode Sans Semi Condensed"/>
                <a:ea typeface="Encode Sans Semi Condensed"/>
                <a:cs typeface="Encode Sans Semi Condensed"/>
                <a:sym typeface="Encode Sans Semi Condensed"/>
              </a:rPr>
              <a:t>                                         </a:t>
            </a:r>
            <a:endParaRPr b="1" sz="1800">
              <a:latin typeface="Encode Sans Semi Condensed"/>
              <a:ea typeface="Encode Sans Semi Condensed"/>
              <a:cs typeface="Encode Sans Semi Condensed"/>
              <a:sym typeface="Encode Sans Semi Condensed"/>
            </a:endParaRPr>
          </a:p>
          <a:p>
            <a:pPr indent="0" lvl="0" marL="0" rtl="0" algn="ctr">
              <a:spcBef>
                <a:spcPts val="600"/>
              </a:spcBef>
              <a:spcAft>
                <a:spcPts val="0"/>
              </a:spcAft>
              <a:buNone/>
            </a:pPr>
            <a:r>
              <a:rPr b="1" lang="en" sz="1800" u="sng">
                <a:latin typeface="Encode Sans Semi Condensed"/>
                <a:ea typeface="Encode Sans Semi Condensed"/>
                <a:cs typeface="Encode Sans Semi Condensed"/>
                <a:sym typeface="Encode Sans Semi Condensed"/>
              </a:rPr>
              <a:t>*Can’t show counts b/c not count-based labels*</a:t>
            </a:r>
            <a:endParaRPr b="1" sz="1800" u="sng">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sz="1800">
              <a:latin typeface="Encode Sans Semi Condensed"/>
              <a:ea typeface="Encode Sans Semi Condensed"/>
              <a:cs typeface="Encode Sans Semi Condensed"/>
              <a:sym typeface="Encode Sans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Generative Labeling Results</a:t>
            </a:r>
            <a:endParaRPr/>
          </a:p>
        </p:txBody>
      </p:sp>
      <p:sp>
        <p:nvSpPr>
          <p:cNvPr id="251" name="Google Shape;251;p2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6"/>
          <p:cNvSpPr txBox="1"/>
          <p:nvPr/>
        </p:nvSpPr>
        <p:spPr>
          <a:xfrm>
            <a:off x="514800" y="311750"/>
            <a:ext cx="66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3" name="Google Shape;253;p26"/>
          <p:cNvSpPr txBox="1"/>
          <p:nvPr>
            <p:ph idx="1" type="body"/>
          </p:nvPr>
        </p:nvSpPr>
        <p:spPr>
          <a:xfrm>
            <a:off x="0" y="1582775"/>
            <a:ext cx="9098700" cy="32025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#5</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Global, Cases, Deaths, Statistics</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#6</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Politics, Government Response, Public Health, Conspiracy, Human Rights</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#7</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Health, Information, Vaccine, Public Awareness</a:t>
            </a:r>
            <a:endParaRPr sz="1800">
              <a:latin typeface="Encode Sans Semi Condensed"/>
              <a:ea typeface="Encode Sans Semi Condensed"/>
              <a:cs typeface="Encode Sans Semi Condensed"/>
              <a:sym typeface="Encode Sans Semi Condensed"/>
            </a:endParaRPr>
          </a:p>
          <a:p>
            <a:pPr indent="-342900" lvl="0" marL="457200" rtl="0" algn="l">
              <a:spcBef>
                <a:spcPts val="0"/>
              </a:spcBef>
              <a:spcAft>
                <a:spcPts val="0"/>
              </a:spcAft>
              <a:buSzPts val="1800"/>
              <a:buFont typeface="Encode Sans Semi Condensed"/>
              <a:buChar char="-"/>
            </a:pPr>
            <a:r>
              <a:rPr b="1" lang="en" sz="1800">
                <a:latin typeface="Encode Sans Semi Condensed"/>
                <a:ea typeface="Encode Sans Semi Condensed"/>
                <a:cs typeface="Encode Sans Semi Condensed"/>
                <a:sym typeface="Encode Sans Semi Condensed"/>
              </a:rPr>
              <a:t>Cluster #8</a:t>
            </a:r>
            <a:r>
              <a:rPr lang="en" sz="1800">
                <a:latin typeface="Encode Sans Semi Condensed"/>
                <a:ea typeface="Encode Sans Semi Condensed"/>
                <a:cs typeface="Encode Sans Semi Condensed"/>
                <a:sym typeface="Encode Sans Semi Condensed"/>
              </a:rPr>
              <a:t>: </a:t>
            </a:r>
            <a:endParaRPr sz="1800">
              <a:latin typeface="Encode Sans Semi Condensed"/>
              <a:ea typeface="Encode Sans Semi Condensed"/>
              <a:cs typeface="Encode Sans Semi Condensed"/>
              <a:sym typeface="Encode Sans Semi Condensed"/>
            </a:endParaRPr>
          </a:p>
          <a:p>
            <a:pPr indent="-342900" lvl="1" marL="914400" rtl="0" algn="l">
              <a:spcBef>
                <a:spcPts val="0"/>
              </a:spcBef>
              <a:spcAft>
                <a:spcPts val="0"/>
              </a:spcAft>
              <a:buSzPts val="1800"/>
              <a:buFont typeface="Encode Sans Semi Condensed"/>
              <a:buChar char="-"/>
            </a:pPr>
            <a:r>
              <a:rPr lang="en" sz="1800">
                <a:latin typeface="Encode Sans Semi Condensed"/>
                <a:ea typeface="Encode Sans Semi Condensed"/>
                <a:cs typeface="Encode Sans Semi Condensed"/>
                <a:sym typeface="Encode Sans Semi Condensed"/>
              </a:rPr>
              <a:t>Layoffs, Misinformation, Mental Health, Lockdown, Access</a:t>
            </a:r>
            <a:endParaRPr sz="1800">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b="1" lang="en" sz="1800">
                <a:latin typeface="Encode Sans Semi Condensed"/>
                <a:ea typeface="Encode Sans Semi Condensed"/>
                <a:cs typeface="Encode Sans Semi Condensed"/>
                <a:sym typeface="Encode Sans Semi Condensed"/>
              </a:rPr>
              <a:t>                                </a:t>
            </a:r>
            <a:endParaRPr b="1" sz="1800">
              <a:latin typeface="Encode Sans Semi Condensed"/>
              <a:ea typeface="Encode Sans Semi Condensed"/>
              <a:cs typeface="Encode Sans Semi Condensed"/>
              <a:sym typeface="Encode Sans Semi Condensed"/>
            </a:endParaRPr>
          </a:p>
          <a:p>
            <a:pPr indent="0" lvl="0" marL="0" rtl="0" algn="ctr">
              <a:spcBef>
                <a:spcPts val="600"/>
              </a:spcBef>
              <a:spcAft>
                <a:spcPts val="0"/>
              </a:spcAft>
              <a:buNone/>
            </a:pPr>
            <a:r>
              <a:rPr b="1" lang="en" sz="1800" u="sng">
                <a:latin typeface="Encode Sans Semi Condensed"/>
                <a:ea typeface="Encode Sans Semi Condensed"/>
                <a:cs typeface="Encode Sans Semi Condensed"/>
                <a:sym typeface="Encode Sans Semi Condensed"/>
              </a:rPr>
              <a:t>*Can’t show counts b/c not count-based labels*</a:t>
            </a:r>
            <a:endParaRPr b="1" sz="1800" u="sng">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t/>
            </a:r>
            <a:endParaRPr sz="1800">
              <a:latin typeface="Encode Sans Semi Condensed"/>
              <a:ea typeface="Encode Sans Semi Condensed"/>
              <a:cs typeface="Encode Sans Semi Condensed"/>
              <a:sym typeface="Encode Sans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lnSpc>
                <a:spcPct val="115000"/>
              </a:lnSpc>
              <a:spcBef>
                <a:spcPts val="600"/>
              </a:spcBef>
              <a:spcAft>
                <a:spcPts val="0"/>
              </a:spcAft>
              <a:buNone/>
            </a:pPr>
            <a:r>
              <a:rPr lang="en" sz="3000"/>
              <a:t>3. </a:t>
            </a:r>
            <a:r>
              <a:rPr lang="en" sz="3000"/>
              <a:t>Zero-Shot Classification with Hugging Face</a:t>
            </a:r>
            <a:endParaRPr sz="3000"/>
          </a:p>
        </p:txBody>
      </p:sp>
      <p:sp>
        <p:nvSpPr>
          <p:cNvPr id="259" name="Google Shape;259;p2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7"/>
          <p:cNvSpPr txBox="1"/>
          <p:nvPr>
            <p:ph idx="1" type="body"/>
          </p:nvPr>
        </p:nvSpPr>
        <p:spPr>
          <a:xfrm>
            <a:off x="514800" y="1582775"/>
            <a:ext cx="7957200" cy="3202500"/>
          </a:xfrm>
          <a:prstGeom prst="rect">
            <a:avLst/>
          </a:prstGeom>
        </p:spPr>
        <p:txBody>
          <a:bodyPr anchorCtr="0" anchor="t" bIns="0" lIns="0" spcFirstLastPara="1" rIns="0" wrap="square" tIns="0">
            <a:noAutofit/>
          </a:bodyPr>
          <a:lstStyle/>
          <a:p>
            <a:pPr indent="-1943100" lvl="0" marL="1943100" rtl="0" algn="l">
              <a:spcBef>
                <a:spcPts val="600"/>
              </a:spcBef>
              <a:spcAft>
                <a:spcPts val="0"/>
              </a:spcAft>
              <a:buNone/>
            </a:pPr>
            <a:r>
              <a:rPr lang="en"/>
              <a:t>Hugging Face Inc. :</a:t>
            </a:r>
            <a:r>
              <a:rPr lang="en"/>
              <a:t> Develop tools, </a:t>
            </a:r>
            <a:r>
              <a:rPr lang="en"/>
              <a:t>many open-source, pre-trained models for sentiment analysis and text classification,</a:t>
            </a:r>
            <a:r>
              <a:rPr lang="en"/>
              <a:t> for building applications using machine learning.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600"/>
              </a:spcBef>
              <a:spcAft>
                <a:spcPts val="0"/>
              </a:spcAft>
              <a:buNone/>
            </a:pPr>
            <a:r>
              <a:t/>
            </a:r>
            <a:endParaRPr sz="1000"/>
          </a:p>
          <a:p>
            <a:pPr indent="0" lvl="0" marL="0" rtl="0" algn="l">
              <a:spcBef>
                <a:spcPts val="600"/>
              </a:spcBef>
              <a:spcAft>
                <a:spcPts val="0"/>
              </a:spcAft>
              <a:buNone/>
            </a:pPr>
            <a:r>
              <a:rPr lang="en">
                <a:latin typeface="Encode Sans Semi Condensed"/>
                <a:ea typeface="Encode Sans Semi Condensed"/>
                <a:cs typeface="Encode Sans Semi Condensed"/>
                <a:sym typeface="Encode Sans Semi Condensed"/>
              </a:rPr>
              <a:t>Zero-Shot Classification: </a:t>
            </a:r>
            <a:r>
              <a:rPr lang="en"/>
              <a:t>A</a:t>
            </a:r>
            <a:r>
              <a:rPr lang="en"/>
              <a:t>llow a model to classify objects from previously unseen classes, without receiving any specific training for those classes.</a:t>
            </a:r>
            <a:endParaRPr/>
          </a:p>
        </p:txBody>
      </p:sp>
      <p:pic>
        <p:nvPicPr>
          <p:cNvPr id="261" name="Google Shape;261;p27"/>
          <p:cNvPicPr preferRelativeResize="0"/>
          <p:nvPr/>
        </p:nvPicPr>
        <p:blipFill>
          <a:blip r:embed="rId3">
            <a:alphaModFix/>
          </a:blip>
          <a:stretch>
            <a:fillRect/>
          </a:stretch>
        </p:blipFill>
        <p:spPr>
          <a:xfrm>
            <a:off x="947075" y="2026475"/>
            <a:ext cx="862575" cy="57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lnSpc>
                <a:spcPct val="115000"/>
              </a:lnSpc>
              <a:spcBef>
                <a:spcPts val="600"/>
              </a:spcBef>
              <a:spcAft>
                <a:spcPts val="0"/>
              </a:spcAft>
              <a:buNone/>
            </a:pPr>
            <a:r>
              <a:rPr lang="en" sz="3000"/>
              <a:t>3. Zero-Shot Classification with Hugging Face</a:t>
            </a:r>
            <a:endParaRPr sz="3000"/>
          </a:p>
        </p:txBody>
      </p:sp>
      <p:sp>
        <p:nvSpPr>
          <p:cNvPr id="267" name="Google Shape;267;p2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28"/>
          <p:cNvSpPr txBox="1"/>
          <p:nvPr>
            <p:ph idx="1" type="body"/>
          </p:nvPr>
        </p:nvSpPr>
        <p:spPr>
          <a:xfrm>
            <a:off x="514800" y="1582775"/>
            <a:ext cx="79572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Selected inference model: </a:t>
            </a:r>
            <a:r>
              <a:rPr b="1" lang="en" u="sng">
                <a:latin typeface="Encode Sans Semi Condensed"/>
                <a:ea typeface="Encode Sans Semi Condensed"/>
                <a:cs typeface="Encode Sans Semi Condensed"/>
                <a:sym typeface="Encode Sans Semi Condensed"/>
              </a:rPr>
              <a:t>facebook/bart-large-mnli</a:t>
            </a:r>
            <a:endParaRPr b="1" u="sng">
              <a:latin typeface="Encode Sans Semi Condensed"/>
              <a:ea typeface="Encode Sans Semi Condensed"/>
              <a:cs typeface="Encode Sans Semi Condensed"/>
              <a:sym typeface="Encode Sans Semi Condensed"/>
            </a:endParaRPr>
          </a:p>
          <a:p>
            <a:pPr indent="-355600" lvl="1" marL="914400" rtl="0" algn="l">
              <a:spcBef>
                <a:spcPts val="0"/>
              </a:spcBef>
              <a:spcAft>
                <a:spcPts val="0"/>
              </a:spcAft>
              <a:buSzPts val="2000"/>
              <a:buChar char="-"/>
            </a:pPr>
            <a:r>
              <a:rPr lang="en"/>
              <a:t>Use </a:t>
            </a:r>
            <a:r>
              <a:rPr i="1" lang="en"/>
              <a:t>transformers</a:t>
            </a:r>
            <a:r>
              <a:rPr lang="en"/>
              <a:t> library with native PyTorch</a:t>
            </a:r>
            <a:endParaRPr/>
          </a:p>
          <a:p>
            <a:pPr indent="-355600" lvl="0" marL="457200" rtl="0" algn="l">
              <a:spcBef>
                <a:spcPts val="0"/>
              </a:spcBef>
              <a:spcAft>
                <a:spcPts val="0"/>
              </a:spcAft>
              <a:buSzPts val="2000"/>
              <a:buChar char="-"/>
            </a:pPr>
            <a:r>
              <a:rPr lang="en"/>
              <a:t>2.4 million downloads last month from Hugging Face Hub (it’s legit!)</a:t>
            </a:r>
            <a:endParaRPr/>
          </a:p>
          <a:p>
            <a:pPr indent="-355600" lvl="0" marL="457200" rtl="0" algn="l">
              <a:spcBef>
                <a:spcPts val="0"/>
              </a:spcBef>
              <a:spcAft>
                <a:spcPts val="0"/>
              </a:spcAft>
              <a:buSzPts val="2000"/>
              <a:buChar char="-"/>
            </a:pPr>
            <a:r>
              <a:rPr lang="en"/>
              <a:t>Remember, we don’t have a choice here!	</a:t>
            </a:r>
            <a:endParaRPr/>
          </a:p>
          <a:p>
            <a:pPr indent="-355600" lvl="1" marL="914400" rtl="0" algn="l">
              <a:spcBef>
                <a:spcPts val="0"/>
              </a:spcBef>
              <a:spcAft>
                <a:spcPts val="0"/>
              </a:spcAft>
              <a:buSzPts val="2000"/>
              <a:buChar char="-"/>
            </a:pPr>
            <a:r>
              <a:rPr lang="en"/>
              <a:t>Must use few-shot with manual labeling or zero-shot</a:t>
            </a:r>
            <a:endParaRPr/>
          </a:p>
          <a:p>
            <a:pPr indent="-355600" lvl="1" marL="914400" rtl="0" algn="l">
              <a:spcBef>
                <a:spcPts val="0"/>
              </a:spcBef>
              <a:spcAft>
                <a:spcPts val="0"/>
              </a:spcAft>
              <a:buSzPts val="2000"/>
              <a:buChar char="-"/>
            </a:pPr>
            <a:r>
              <a:rPr lang="en"/>
              <a:t>Too lazy to label + transformers very good at zero-shot!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lnSpc>
                <a:spcPct val="115000"/>
              </a:lnSpc>
              <a:spcBef>
                <a:spcPts val="600"/>
              </a:spcBef>
              <a:spcAft>
                <a:spcPts val="0"/>
              </a:spcAft>
              <a:buNone/>
            </a:pPr>
            <a:r>
              <a:rPr lang="en" sz="3000"/>
              <a:t>3. Zero-Shot Classification with Hugging Face</a:t>
            </a:r>
            <a:endParaRPr sz="3000"/>
          </a:p>
        </p:txBody>
      </p:sp>
      <p:sp>
        <p:nvSpPr>
          <p:cNvPr id="274" name="Google Shape;274;p2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29"/>
          <p:cNvPicPr preferRelativeResize="0"/>
          <p:nvPr/>
        </p:nvPicPr>
        <p:blipFill>
          <a:blip r:embed="rId3">
            <a:alphaModFix/>
          </a:blip>
          <a:stretch>
            <a:fillRect/>
          </a:stretch>
        </p:blipFill>
        <p:spPr>
          <a:xfrm>
            <a:off x="1163600" y="1738300"/>
            <a:ext cx="2286000" cy="1666875"/>
          </a:xfrm>
          <a:prstGeom prst="rect">
            <a:avLst/>
          </a:prstGeom>
          <a:noFill/>
          <a:ln>
            <a:noFill/>
          </a:ln>
        </p:spPr>
      </p:pic>
      <p:pic>
        <p:nvPicPr>
          <p:cNvPr id="276" name="Google Shape;276;p29"/>
          <p:cNvPicPr preferRelativeResize="0"/>
          <p:nvPr/>
        </p:nvPicPr>
        <p:blipFill>
          <a:blip r:embed="rId4">
            <a:alphaModFix/>
          </a:blip>
          <a:stretch>
            <a:fillRect/>
          </a:stretch>
        </p:blipFill>
        <p:spPr>
          <a:xfrm>
            <a:off x="4948225" y="1868025"/>
            <a:ext cx="2362200" cy="308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What’s Next?</a:t>
            </a:r>
            <a:r>
              <a:rPr lang="en" sz="3000"/>
              <a:t>  </a:t>
            </a:r>
            <a:endParaRPr sz="3000"/>
          </a:p>
        </p:txBody>
      </p:sp>
      <p:sp>
        <p:nvSpPr>
          <p:cNvPr id="282" name="Google Shape;282;p3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0"/>
          <p:cNvSpPr txBox="1"/>
          <p:nvPr>
            <p:ph idx="1" type="body"/>
          </p:nvPr>
        </p:nvSpPr>
        <p:spPr>
          <a:xfrm>
            <a:off x="514800" y="1582775"/>
            <a:ext cx="7841700" cy="320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Lbl2Vec: New algorithm published in 2021. </a:t>
            </a:r>
            <a:endParaRPr/>
          </a:p>
          <a:p>
            <a:pPr indent="-857250" lvl="0" marL="857250" rtl="0" algn="l">
              <a:spcBef>
                <a:spcPts val="600"/>
              </a:spcBef>
              <a:spcAft>
                <a:spcPts val="0"/>
              </a:spcAft>
              <a:buNone/>
            </a:pPr>
            <a:r>
              <a:rPr lang="en"/>
              <a:t>               It automatically generates jointly embedded labels, documents, and word vectors and returns documents of categories modeled by manually predefined keywords.</a:t>
            </a:r>
            <a:endParaRPr/>
          </a:p>
          <a:p>
            <a:pPr indent="0" lvl="0" marL="0" rtl="0" algn="l">
              <a:spcBef>
                <a:spcPts val="600"/>
              </a:spcBef>
              <a:spcAft>
                <a:spcPts val="0"/>
              </a:spcAft>
              <a:buNone/>
            </a:pPr>
            <a:r>
              <a:rPr lang="en"/>
              <a:t>Key idea: Many semantically similar keywords</a:t>
            </a:r>
            <a:endParaRPr/>
          </a:p>
          <a:p>
            <a:pPr indent="0" lvl="0" marL="914400" rtl="0" algn="l">
              <a:spcBef>
                <a:spcPts val="600"/>
              </a:spcBef>
              <a:spcAft>
                <a:spcPts val="0"/>
              </a:spcAft>
              <a:buNone/>
            </a:pPr>
            <a:r>
              <a:rPr lang="en"/>
              <a:t> can represent a category.  </a:t>
            </a:r>
            <a:endParaRPr/>
          </a:p>
        </p:txBody>
      </p:sp>
      <p:pic>
        <p:nvPicPr>
          <p:cNvPr id="284" name="Google Shape;284;p30"/>
          <p:cNvPicPr preferRelativeResize="0"/>
          <p:nvPr/>
        </p:nvPicPr>
        <p:blipFill>
          <a:blip r:embed="rId3">
            <a:alphaModFix/>
          </a:blip>
          <a:stretch>
            <a:fillRect/>
          </a:stretch>
        </p:blipFill>
        <p:spPr>
          <a:xfrm>
            <a:off x="5248075" y="3068175"/>
            <a:ext cx="3319925" cy="19023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What’s Next?  </a:t>
            </a:r>
            <a:endParaRPr sz="3000"/>
          </a:p>
        </p:txBody>
      </p:sp>
      <p:sp>
        <p:nvSpPr>
          <p:cNvPr id="290" name="Google Shape;290;p3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1"/>
          <p:cNvSpPr txBox="1"/>
          <p:nvPr>
            <p:ph idx="1" type="body"/>
          </p:nvPr>
        </p:nvSpPr>
        <p:spPr>
          <a:xfrm>
            <a:off x="514800" y="1582775"/>
            <a:ext cx="78417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Models take a long time to run so have to sample small amounts (1-2k rows).</a:t>
            </a:r>
            <a:endParaRPr/>
          </a:p>
          <a:p>
            <a:pPr indent="0" lvl="0" marL="1371600" rtl="0" algn="l">
              <a:spcBef>
                <a:spcPts val="600"/>
              </a:spcBef>
              <a:spcAft>
                <a:spcPts val="0"/>
              </a:spcAft>
              <a:buNone/>
            </a:pPr>
            <a:r>
              <a:t/>
            </a:r>
            <a:endParaRPr/>
          </a:p>
          <a:p>
            <a:pPr indent="-355600" lvl="0" marL="457200" rtl="0" algn="l">
              <a:spcBef>
                <a:spcPts val="600"/>
              </a:spcBef>
              <a:spcAft>
                <a:spcPts val="0"/>
              </a:spcAft>
              <a:buSzPts val="2000"/>
              <a:buChar char="-"/>
            </a:pPr>
            <a:r>
              <a:rPr lang="en"/>
              <a:t>Run inference for zero-shot classification on GPUs via Colab or AWS Sagemaker to do entire dataset</a:t>
            </a:r>
            <a:endParaRPr/>
          </a:p>
          <a:p>
            <a:pPr indent="0" lvl="0" marL="1371600" rtl="0" algn="l">
              <a:spcBef>
                <a:spcPts val="600"/>
              </a:spcBef>
              <a:spcAft>
                <a:spcPts val="0"/>
              </a:spcAft>
              <a:buNone/>
            </a:pPr>
            <a:r>
              <a:t/>
            </a:r>
            <a:endParaRPr/>
          </a:p>
          <a:p>
            <a:pPr indent="-355600" lvl="0" marL="457200" rtl="0" algn="l">
              <a:spcBef>
                <a:spcPts val="600"/>
              </a:spcBef>
              <a:spcAft>
                <a:spcPts val="0"/>
              </a:spcAft>
              <a:buSzPts val="2000"/>
              <a:buChar char="-"/>
            </a:pPr>
            <a:r>
              <a:rPr lang="en"/>
              <a:t>Compare 2023 to 2020!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p:nvPr/>
        </p:nvSpPr>
        <p:spPr>
          <a:xfrm>
            <a:off x="7150" y="1638850"/>
            <a:ext cx="9144000" cy="3504600"/>
          </a:xfrm>
          <a:prstGeom prst="rect">
            <a:avLst/>
          </a:prstGeom>
          <a:solidFill>
            <a:srgbClr val="001033">
              <a:alpha val="32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2"/>
          <p:cNvSpPr txBox="1"/>
          <p:nvPr>
            <p:ph idx="4294967295" type="ctrTitle"/>
          </p:nvPr>
        </p:nvSpPr>
        <p:spPr>
          <a:xfrm>
            <a:off x="1282350" y="2696996"/>
            <a:ext cx="6593700" cy="771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Thanks</a:t>
            </a:r>
            <a:r>
              <a:rPr lang="en"/>
              <a:t>!</a:t>
            </a:r>
            <a:endParaRPr/>
          </a:p>
        </p:txBody>
      </p:sp>
      <p:sp>
        <p:nvSpPr>
          <p:cNvPr id="299" name="Google Shape;299;p32"/>
          <p:cNvSpPr txBox="1"/>
          <p:nvPr>
            <p:ph idx="4294967295" type="subTitle"/>
          </p:nvPr>
        </p:nvSpPr>
        <p:spPr>
          <a:xfrm>
            <a:off x="1282350" y="3418379"/>
            <a:ext cx="6593700" cy="95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800">
                <a:solidFill>
                  <a:schemeClr val="accent6"/>
                </a:solidFill>
                <a:latin typeface="Encode Sans Semi Condensed SemiBold"/>
                <a:ea typeface="Encode Sans Semi Condensed SemiBold"/>
                <a:cs typeface="Encode Sans Semi Condensed SemiBold"/>
                <a:sym typeface="Encode Sans Semi Condensed SemiBold"/>
              </a:rPr>
              <a:t>Any questions?</a:t>
            </a:r>
            <a:endParaRPr sz="1800">
              <a:solidFill>
                <a:schemeClr val="accent6"/>
              </a:solidFill>
              <a:latin typeface="Encode Sans Semi Condensed SemiBold"/>
              <a:ea typeface="Encode Sans Semi Condensed SemiBold"/>
              <a:cs typeface="Encode Sans Semi Condensed SemiBold"/>
              <a:sym typeface="Encode Sans Semi Condensed SemiBold"/>
            </a:endParaRPr>
          </a:p>
          <a:p>
            <a:pPr indent="0" lvl="0" marL="0" rtl="0" algn="ctr">
              <a:spcBef>
                <a:spcPts val="0"/>
              </a:spcBef>
              <a:spcAft>
                <a:spcPts val="0"/>
              </a:spcAft>
              <a:buClr>
                <a:schemeClr val="dk1"/>
              </a:buClr>
              <a:buSzPts val="1100"/>
              <a:buFont typeface="Arial"/>
              <a:buNone/>
            </a:pPr>
            <a:r>
              <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514800" y="809150"/>
            <a:ext cx="78897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Module #1 Recap</a:t>
            </a:r>
            <a:endParaRPr/>
          </a:p>
        </p:txBody>
      </p:sp>
      <p:sp>
        <p:nvSpPr>
          <p:cNvPr id="167" name="Google Shape;167;p15"/>
          <p:cNvSpPr txBox="1"/>
          <p:nvPr>
            <p:ph idx="1" type="body"/>
          </p:nvPr>
        </p:nvSpPr>
        <p:spPr>
          <a:xfrm>
            <a:off x="514800" y="1582775"/>
            <a:ext cx="7416600" cy="3484500"/>
          </a:xfrm>
          <a:prstGeom prst="rect">
            <a:avLst/>
          </a:prstGeom>
        </p:spPr>
        <p:txBody>
          <a:bodyPr anchorCtr="0" anchor="t" bIns="0" lIns="0" spcFirstLastPara="1" rIns="0" wrap="square" tIns="0">
            <a:noAutofit/>
          </a:bodyPr>
          <a:lstStyle/>
          <a:p>
            <a:pPr indent="-355600" lvl="0" marL="457200" rtl="0" algn="l">
              <a:lnSpc>
                <a:spcPct val="100000"/>
              </a:lnSpc>
              <a:spcBef>
                <a:spcPts val="600"/>
              </a:spcBef>
              <a:spcAft>
                <a:spcPts val="0"/>
              </a:spcAft>
              <a:buSzPts val="2000"/>
              <a:buChar char="-"/>
            </a:pPr>
            <a:r>
              <a:rPr lang="en"/>
              <a:t>Searched for all tweets with </a:t>
            </a:r>
            <a:r>
              <a:rPr lang="en" u="sng"/>
              <a:t>#covid19</a:t>
            </a:r>
            <a:endParaRPr u="sng"/>
          </a:p>
          <a:p>
            <a:pPr indent="0" lvl="0" marL="457200" rtl="0" algn="l">
              <a:lnSpc>
                <a:spcPct val="100000"/>
              </a:lnSpc>
              <a:spcBef>
                <a:spcPts val="600"/>
              </a:spcBef>
              <a:spcAft>
                <a:spcPts val="0"/>
              </a:spcAft>
              <a:buNone/>
            </a:pPr>
            <a:r>
              <a:t/>
            </a:r>
            <a:endParaRPr/>
          </a:p>
          <a:p>
            <a:pPr indent="-355600" lvl="0" marL="457200" rtl="0" algn="l">
              <a:lnSpc>
                <a:spcPct val="100000"/>
              </a:lnSpc>
              <a:spcBef>
                <a:spcPts val="600"/>
              </a:spcBef>
              <a:spcAft>
                <a:spcPts val="0"/>
              </a:spcAft>
              <a:buSzPts val="2000"/>
              <a:buChar char="-"/>
            </a:pPr>
            <a:r>
              <a:rPr lang="en"/>
              <a:t>2020 Data</a:t>
            </a:r>
            <a:endParaRPr/>
          </a:p>
          <a:p>
            <a:pPr indent="-355600" lvl="1" marL="914400" rtl="0" algn="l">
              <a:lnSpc>
                <a:spcPct val="100000"/>
              </a:lnSpc>
              <a:spcBef>
                <a:spcPts val="0"/>
              </a:spcBef>
              <a:spcAft>
                <a:spcPts val="0"/>
              </a:spcAft>
              <a:buSzPts val="2000"/>
              <a:buChar char="-"/>
            </a:pPr>
            <a:r>
              <a:rPr lang="en"/>
              <a:t>July 25th - August 29th</a:t>
            </a:r>
            <a:endParaRPr/>
          </a:p>
          <a:p>
            <a:pPr indent="-355600" lvl="1" marL="914400" rtl="0" algn="l">
              <a:lnSpc>
                <a:spcPct val="100000"/>
              </a:lnSpc>
              <a:spcBef>
                <a:spcPts val="0"/>
              </a:spcBef>
              <a:spcAft>
                <a:spcPts val="0"/>
              </a:spcAft>
              <a:buSzPts val="2000"/>
              <a:buChar char="-"/>
            </a:pPr>
            <a:r>
              <a:rPr lang="en"/>
              <a:t>179k rows </a:t>
            </a:r>
            <a:endParaRPr/>
          </a:p>
          <a:p>
            <a:pPr indent="0" lvl="0" marL="914400" rtl="0" algn="l">
              <a:lnSpc>
                <a:spcPct val="100000"/>
              </a:lnSpc>
              <a:spcBef>
                <a:spcPts val="600"/>
              </a:spcBef>
              <a:spcAft>
                <a:spcPts val="0"/>
              </a:spcAft>
              <a:buNone/>
            </a:pPr>
            <a:r>
              <a:t/>
            </a:r>
            <a:endParaRPr/>
          </a:p>
          <a:p>
            <a:pPr indent="-355600" lvl="0" marL="457200" rtl="0" algn="l">
              <a:lnSpc>
                <a:spcPct val="100000"/>
              </a:lnSpc>
              <a:spcBef>
                <a:spcPts val="600"/>
              </a:spcBef>
              <a:spcAft>
                <a:spcPts val="0"/>
              </a:spcAft>
              <a:buSzPts val="2000"/>
              <a:buChar char="-"/>
            </a:pPr>
            <a:r>
              <a:rPr lang="en"/>
              <a:t>2023 Data </a:t>
            </a:r>
            <a:endParaRPr/>
          </a:p>
          <a:p>
            <a:pPr indent="-355600" lvl="1" marL="914400" rtl="0" algn="l">
              <a:lnSpc>
                <a:spcPct val="100000"/>
              </a:lnSpc>
              <a:spcBef>
                <a:spcPts val="0"/>
              </a:spcBef>
              <a:spcAft>
                <a:spcPts val="0"/>
              </a:spcAft>
              <a:buSzPts val="2000"/>
              <a:buChar char="-"/>
            </a:pPr>
            <a:r>
              <a:rPr lang="en"/>
              <a:t>January 29th - February 8th (current)</a:t>
            </a:r>
            <a:endParaRPr/>
          </a:p>
          <a:p>
            <a:pPr indent="-355600" lvl="1" marL="914400" rtl="0" algn="l">
              <a:lnSpc>
                <a:spcPct val="100000"/>
              </a:lnSpc>
              <a:spcBef>
                <a:spcPts val="0"/>
              </a:spcBef>
              <a:spcAft>
                <a:spcPts val="0"/>
              </a:spcAft>
              <a:buSzPts val="2000"/>
              <a:buChar char="-"/>
            </a:pPr>
            <a:r>
              <a:rPr lang="en"/>
              <a:t>24k rows</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t/>
            </a:r>
            <a:endParaRPr/>
          </a:p>
        </p:txBody>
      </p:sp>
      <p:sp>
        <p:nvSpPr>
          <p:cNvPr id="168" name="Google Shape;168;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15"/>
          <p:cNvPicPr preferRelativeResize="0"/>
          <p:nvPr/>
        </p:nvPicPr>
        <p:blipFill>
          <a:blip r:embed="rId3">
            <a:alphaModFix/>
          </a:blip>
          <a:stretch>
            <a:fillRect/>
          </a:stretch>
        </p:blipFill>
        <p:spPr>
          <a:xfrm>
            <a:off x="5371378" y="1582534"/>
            <a:ext cx="2604175" cy="1672151"/>
          </a:xfrm>
          <a:prstGeom prst="rect">
            <a:avLst/>
          </a:prstGeom>
          <a:noFill/>
          <a:ln>
            <a:noFill/>
          </a:ln>
        </p:spPr>
      </p:pic>
      <p:pic>
        <p:nvPicPr>
          <p:cNvPr id="170" name="Google Shape;170;p15"/>
          <p:cNvPicPr preferRelativeResize="0"/>
          <p:nvPr/>
        </p:nvPicPr>
        <p:blipFill>
          <a:blip r:embed="rId4">
            <a:alphaModFix/>
          </a:blip>
          <a:stretch>
            <a:fillRect/>
          </a:stretch>
        </p:blipFill>
        <p:spPr>
          <a:xfrm>
            <a:off x="5371378" y="3401285"/>
            <a:ext cx="2604175" cy="160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514800" y="809150"/>
            <a:ext cx="63738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the Goal of Our Model ?</a:t>
            </a:r>
            <a:endParaRPr/>
          </a:p>
        </p:txBody>
      </p:sp>
      <p:sp>
        <p:nvSpPr>
          <p:cNvPr id="176" name="Google Shape;176;p16"/>
          <p:cNvSpPr txBox="1"/>
          <p:nvPr>
            <p:ph idx="1" type="body"/>
          </p:nvPr>
        </p:nvSpPr>
        <p:spPr>
          <a:xfrm>
            <a:off x="514800" y="1582775"/>
            <a:ext cx="7431600" cy="3202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Font typeface="Encode Sans Semi Condensed"/>
              <a:buAutoNum type="arabicParenR"/>
            </a:pPr>
            <a:r>
              <a:rPr lang="en" sz="2400">
                <a:latin typeface="Encode Sans Semi Condensed"/>
                <a:ea typeface="Encode Sans Semi Condensed"/>
                <a:cs typeface="Encode Sans Semi Condensed"/>
                <a:sym typeface="Encode Sans Semi Condensed"/>
              </a:rPr>
              <a:t>To  understand how people felt about COVID in 2020 and compare it to how people felt about COVID in 2023.</a:t>
            </a:r>
            <a:endParaRPr sz="2400">
              <a:latin typeface="Encode Sans Semi Condensed"/>
              <a:ea typeface="Encode Sans Semi Condensed"/>
              <a:cs typeface="Encode Sans Semi Condensed"/>
              <a:sym typeface="Encode Sans Semi Condensed"/>
            </a:endParaRPr>
          </a:p>
          <a:p>
            <a:pPr indent="-381000" lvl="0" marL="457200" rtl="0" algn="l">
              <a:spcBef>
                <a:spcPts val="0"/>
              </a:spcBef>
              <a:spcAft>
                <a:spcPts val="0"/>
              </a:spcAft>
              <a:buSzPts val="2400"/>
              <a:buFont typeface="Encode Sans Semi Condensed"/>
              <a:buAutoNum type="arabicParenR"/>
            </a:pPr>
            <a:r>
              <a:rPr lang="en" sz="2400">
                <a:latin typeface="Encode Sans Semi Condensed"/>
                <a:ea typeface="Encode Sans Semi Condensed"/>
                <a:cs typeface="Encode Sans Semi Condensed"/>
                <a:sym typeface="Encode Sans Semi Condensed"/>
              </a:rPr>
              <a:t>To be more specific than a simple sentiment analysis in which we score sentiment on a -10 to 10 scale (or something comparable)</a:t>
            </a:r>
            <a:endParaRPr sz="2400">
              <a:latin typeface="Encode Sans Semi Condensed"/>
              <a:ea typeface="Encode Sans Semi Condensed"/>
              <a:cs typeface="Encode Sans Semi Condensed"/>
              <a:sym typeface="Encode Sans Semi Condensed"/>
            </a:endParaRPr>
          </a:p>
          <a:p>
            <a:pPr indent="-381000" lvl="0" marL="457200" rtl="0" algn="l">
              <a:spcBef>
                <a:spcPts val="0"/>
              </a:spcBef>
              <a:spcAft>
                <a:spcPts val="0"/>
              </a:spcAft>
              <a:buSzPts val="2400"/>
              <a:buFont typeface="Encode Sans Semi Condensed"/>
              <a:buAutoNum type="arabicParenR"/>
            </a:pPr>
            <a:r>
              <a:rPr lang="en" sz="2400">
                <a:latin typeface="Encode Sans Semi Condensed"/>
                <a:ea typeface="Encode Sans Semi Condensed"/>
                <a:cs typeface="Encode Sans Semi Condensed"/>
                <a:sym typeface="Encode Sans Semi Condensed"/>
              </a:rPr>
              <a:t>To be able to capture the full range of emotions that people convey about COVID. </a:t>
            </a:r>
            <a:endParaRPr sz="2400">
              <a:latin typeface="Encode Sans Semi Condensed"/>
              <a:ea typeface="Encode Sans Semi Condensed"/>
              <a:cs typeface="Encode Sans Semi Condensed"/>
              <a:sym typeface="Encode Sans Semi Condensed"/>
            </a:endParaRPr>
          </a:p>
        </p:txBody>
      </p:sp>
      <p:sp>
        <p:nvSpPr>
          <p:cNvPr id="177" name="Google Shape;177;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514800" y="809150"/>
            <a:ext cx="63738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the goal of our analysis?</a:t>
            </a:r>
            <a:endParaRPr/>
          </a:p>
        </p:txBody>
      </p:sp>
      <p:sp>
        <p:nvSpPr>
          <p:cNvPr id="183" name="Google Shape;183;p17"/>
          <p:cNvSpPr txBox="1"/>
          <p:nvPr>
            <p:ph idx="1" type="body"/>
          </p:nvPr>
        </p:nvSpPr>
        <p:spPr>
          <a:xfrm>
            <a:off x="514800" y="1582775"/>
            <a:ext cx="74316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Understand how people feel about COVID / what they talk about.</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355600" lvl="0" marL="457200" rtl="0" algn="l">
              <a:spcBef>
                <a:spcPts val="60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Capture the full range of topics and emotions (not simple sentiment analysis)</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355600" lvl="0" marL="457200" rtl="0" algn="l">
              <a:spcBef>
                <a:spcPts val="60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Compare 2020 to 2023 (w.i.p)</a:t>
            </a:r>
            <a:endParaRPr>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p:txBody>
      </p:sp>
      <p:sp>
        <p:nvSpPr>
          <p:cNvPr id="184" name="Google Shape;184;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Models &amp; Methodologies</a:t>
            </a:r>
            <a:endParaRPr/>
          </a:p>
        </p:txBody>
      </p:sp>
      <p:sp>
        <p:nvSpPr>
          <p:cNvPr id="190" name="Google Shape;190;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18"/>
          <p:cNvSpPr txBox="1"/>
          <p:nvPr>
            <p:ph idx="1" type="body"/>
          </p:nvPr>
        </p:nvSpPr>
        <p:spPr>
          <a:xfrm>
            <a:off x="514800" y="1582775"/>
            <a:ext cx="7431600" cy="320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u="sng">
                <a:solidFill>
                  <a:srgbClr val="FF9900"/>
                </a:solidFill>
                <a:latin typeface="Encode Sans Semi Condensed"/>
                <a:ea typeface="Encode Sans Semi Condensed"/>
                <a:cs typeface="Encode Sans Semi Condensed"/>
                <a:sym typeface="Encode Sans Semi Condensed"/>
              </a:rPr>
              <a:t>Our data issue</a:t>
            </a:r>
            <a:endParaRPr b="1" u="sng">
              <a:solidFill>
                <a:srgbClr val="FF9900"/>
              </a:solidFill>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lang="en">
                <a:latin typeface="Encode Sans Semi Condensed"/>
                <a:ea typeface="Encode Sans Semi Condensed"/>
                <a:cs typeface="Encode Sans Semi Condensed"/>
                <a:sym typeface="Encode Sans Semi Condensed"/>
              </a:rPr>
              <a:t>Unlabeled data ⇥ Can’t do supervised learning!</a:t>
            </a:r>
            <a:endParaRPr>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rPr b="1" lang="en" u="sng">
                <a:solidFill>
                  <a:srgbClr val="FF9900"/>
                </a:solidFill>
                <a:latin typeface="Encode Sans Semi Condensed"/>
                <a:ea typeface="Encode Sans Semi Condensed"/>
                <a:cs typeface="Encode Sans Semi Condensed"/>
                <a:sym typeface="Encode Sans Semi Condensed"/>
              </a:rPr>
              <a:t>Our Novel Solution</a:t>
            </a:r>
            <a:endParaRPr b="1" u="sng">
              <a:solidFill>
                <a:srgbClr val="FF9900"/>
              </a:solidFill>
              <a:latin typeface="Encode Sans Semi Condensed"/>
              <a:ea typeface="Encode Sans Semi Condensed"/>
              <a:cs typeface="Encode Sans Semi Condensed"/>
              <a:sym typeface="Encode Sans Semi Condensed"/>
            </a:endParaRPr>
          </a:p>
          <a:p>
            <a:pPr indent="-355600" lvl="0" marL="457200" rtl="0" algn="l">
              <a:spcBef>
                <a:spcPts val="60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Train unsupervised clustering (KMeans) to capture general trends </a:t>
            </a:r>
            <a:endParaRPr>
              <a:latin typeface="Encode Sans Semi Condensed"/>
              <a:ea typeface="Encode Sans Semi Condensed"/>
              <a:cs typeface="Encode Sans Semi Condensed"/>
              <a:sym typeface="Encode Sans Semi Condensed"/>
            </a:endParaRPr>
          </a:p>
          <a:p>
            <a:pPr indent="-355600" lvl="0" marL="457200" rtl="0" algn="l">
              <a:spcBef>
                <a:spcPts val="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Use pre-trained transformers (Flan-T5 XXL, ChatGPT) to generate class labels</a:t>
            </a:r>
            <a:endParaRPr>
              <a:latin typeface="Encode Sans Semi Condensed"/>
              <a:ea typeface="Encode Sans Semi Condensed"/>
              <a:cs typeface="Encode Sans Semi Condensed"/>
              <a:sym typeface="Encode Sans Semi Condensed"/>
            </a:endParaRPr>
          </a:p>
          <a:p>
            <a:pPr indent="-355600" lvl="0" marL="457200" rtl="0" algn="l">
              <a:spcBef>
                <a:spcPts val="0"/>
              </a:spcBef>
              <a:spcAft>
                <a:spcPts val="0"/>
              </a:spcAft>
              <a:buSzPts val="2000"/>
              <a:buFont typeface="Encode Sans Semi Condensed"/>
              <a:buAutoNum type="arabicParenR"/>
            </a:pPr>
            <a:r>
              <a:rPr lang="en">
                <a:latin typeface="Encode Sans Semi Condensed"/>
                <a:ea typeface="Encode Sans Semi Condensed"/>
                <a:cs typeface="Encode Sans Semi Condensed"/>
                <a:sym typeface="Encode Sans Semi Condensed"/>
              </a:rPr>
              <a:t>Run zero-shot text classification on tweets with best keyword</a:t>
            </a:r>
            <a:endParaRPr>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a:p>
            <a:pPr indent="0" lvl="0" marL="457200" rtl="0" algn="l">
              <a:spcBef>
                <a:spcPts val="600"/>
              </a:spcBef>
              <a:spcAft>
                <a:spcPts val="0"/>
              </a:spcAft>
              <a:buNone/>
            </a:pPr>
            <a:r>
              <a:t/>
            </a:r>
            <a:endParaRPr>
              <a:latin typeface="Encode Sans Semi Condensed"/>
              <a:ea typeface="Encode Sans Semi Condensed"/>
              <a:cs typeface="Encode Sans Semi Condensed"/>
              <a:sym typeface="Encode Sans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457200" lvl="0" marL="457200" rtl="0" algn="l">
              <a:spcBef>
                <a:spcPts val="0"/>
              </a:spcBef>
              <a:spcAft>
                <a:spcPts val="0"/>
              </a:spcAft>
              <a:buSzPts val="3600"/>
              <a:buAutoNum type="arabicPeriod"/>
            </a:pPr>
            <a:r>
              <a:rPr lang="en"/>
              <a:t>K-Means Clustering  </a:t>
            </a:r>
            <a:endParaRPr/>
          </a:p>
        </p:txBody>
      </p:sp>
      <p:sp>
        <p:nvSpPr>
          <p:cNvPr id="197" name="Google Shape;197;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19"/>
          <p:cNvSpPr txBox="1"/>
          <p:nvPr>
            <p:ph idx="1" type="body"/>
          </p:nvPr>
        </p:nvSpPr>
        <p:spPr>
          <a:xfrm>
            <a:off x="514800" y="1582775"/>
            <a:ext cx="40629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AutoNum type="arabicParenR"/>
            </a:pPr>
            <a:r>
              <a:rPr lang="en"/>
              <a:t>Generate word embeddings for the tweet data</a:t>
            </a:r>
            <a:endParaRPr/>
          </a:p>
          <a:p>
            <a:pPr indent="-355600" lvl="1" marL="914400" rtl="0" algn="l">
              <a:spcBef>
                <a:spcPts val="0"/>
              </a:spcBef>
              <a:spcAft>
                <a:spcPts val="0"/>
              </a:spcAft>
              <a:buSzPts val="2000"/>
              <a:buAutoNum type="alphaLcParenR"/>
            </a:pPr>
            <a:r>
              <a:rPr lang="en"/>
              <a:t>TFIDF / Count-Based</a:t>
            </a:r>
            <a:endParaRPr/>
          </a:p>
          <a:p>
            <a:pPr indent="-355600" lvl="1" marL="914400" rtl="0" algn="l">
              <a:spcBef>
                <a:spcPts val="0"/>
              </a:spcBef>
              <a:spcAft>
                <a:spcPts val="0"/>
              </a:spcAft>
              <a:buSzPts val="2000"/>
              <a:buAutoNum type="alphaLcParenR"/>
            </a:pPr>
            <a:r>
              <a:rPr lang="en"/>
              <a:t>Word2Vec</a:t>
            </a:r>
            <a:endParaRPr/>
          </a:p>
          <a:p>
            <a:pPr indent="-355600" lvl="0" marL="457200" rtl="0" algn="l">
              <a:spcBef>
                <a:spcPts val="0"/>
              </a:spcBef>
              <a:spcAft>
                <a:spcPts val="0"/>
              </a:spcAft>
              <a:buSzPts val="2000"/>
              <a:buAutoNum type="arabicParenR"/>
            </a:pPr>
            <a:r>
              <a:rPr lang="en"/>
              <a:t>Turn tweets into 768 feature space</a:t>
            </a:r>
            <a:endParaRPr/>
          </a:p>
          <a:p>
            <a:pPr indent="-355600" lvl="0" marL="457200" rtl="0" algn="l">
              <a:spcBef>
                <a:spcPts val="0"/>
              </a:spcBef>
              <a:spcAft>
                <a:spcPts val="0"/>
              </a:spcAft>
              <a:buSzPts val="2000"/>
              <a:buAutoNum type="arabicParenR"/>
            </a:pPr>
            <a:r>
              <a:rPr lang="en"/>
              <a:t>Search over a space of 2-18 clusters to find </a:t>
            </a:r>
            <a:r>
              <a:rPr lang="en"/>
              <a:t>optimal</a:t>
            </a:r>
            <a:r>
              <a:rPr lang="en"/>
              <a:t> </a:t>
            </a:r>
            <a:endParaRPr/>
          </a:p>
          <a:p>
            <a:pPr indent="-355600" lvl="1" marL="914400" rtl="0" algn="l">
              <a:spcBef>
                <a:spcPts val="0"/>
              </a:spcBef>
              <a:spcAft>
                <a:spcPts val="0"/>
              </a:spcAft>
              <a:buSzPts val="2000"/>
              <a:buAutoNum type="alphaLcParenR"/>
            </a:pPr>
            <a:r>
              <a:rPr lang="en"/>
              <a:t>Not simple hyperparameter tuning</a:t>
            </a:r>
            <a:endParaRPr/>
          </a:p>
        </p:txBody>
      </p:sp>
      <p:pic>
        <p:nvPicPr>
          <p:cNvPr id="199" name="Google Shape;199;p19"/>
          <p:cNvPicPr preferRelativeResize="0"/>
          <p:nvPr/>
        </p:nvPicPr>
        <p:blipFill>
          <a:blip r:embed="rId3">
            <a:alphaModFix/>
          </a:blip>
          <a:stretch>
            <a:fillRect/>
          </a:stretch>
        </p:blipFill>
        <p:spPr>
          <a:xfrm>
            <a:off x="4766625" y="1851350"/>
            <a:ext cx="3934175" cy="229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457200" lvl="0" marL="457200" rtl="0" algn="l">
              <a:spcBef>
                <a:spcPts val="0"/>
              </a:spcBef>
              <a:spcAft>
                <a:spcPts val="0"/>
              </a:spcAft>
              <a:buSzPts val="3600"/>
              <a:buAutoNum type="arabicPeriod"/>
            </a:pPr>
            <a:r>
              <a:rPr lang="en"/>
              <a:t>Word Embeddings</a:t>
            </a:r>
            <a:r>
              <a:rPr lang="en"/>
              <a:t> </a:t>
            </a:r>
            <a:endParaRPr/>
          </a:p>
        </p:txBody>
      </p:sp>
      <p:sp>
        <p:nvSpPr>
          <p:cNvPr id="205" name="Google Shape;205;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0"/>
          <p:cNvSpPr txBox="1"/>
          <p:nvPr>
            <p:ph idx="1" type="body"/>
          </p:nvPr>
        </p:nvSpPr>
        <p:spPr>
          <a:xfrm>
            <a:off x="514800" y="1582775"/>
            <a:ext cx="40629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AutoNum type="arabicParenR"/>
            </a:pPr>
            <a:r>
              <a:rPr lang="en"/>
              <a:t>Generate word embeddings for the tweet data</a:t>
            </a:r>
            <a:endParaRPr/>
          </a:p>
          <a:p>
            <a:pPr indent="-355600" lvl="1" marL="914400" rtl="0" algn="l">
              <a:spcBef>
                <a:spcPts val="0"/>
              </a:spcBef>
              <a:spcAft>
                <a:spcPts val="0"/>
              </a:spcAft>
              <a:buSzPts val="2000"/>
              <a:buAutoNum type="alphaLcParenR"/>
            </a:pPr>
            <a:r>
              <a:rPr lang="en"/>
              <a:t>TFIDF / Count-Based</a:t>
            </a:r>
            <a:endParaRPr/>
          </a:p>
          <a:p>
            <a:pPr indent="-355600" lvl="1" marL="914400" rtl="0" algn="l">
              <a:spcBef>
                <a:spcPts val="0"/>
              </a:spcBef>
              <a:spcAft>
                <a:spcPts val="0"/>
              </a:spcAft>
              <a:buSzPts val="2000"/>
              <a:buAutoNum type="alphaLcParenR"/>
            </a:pPr>
            <a:r>
              <a:rPr lang="en"/>
              <a:t>Word2Vec</a:t>
            </a:r>
            <a:endParaRPr/>
          </a:p>
          <a:p>
            <a:pPr indent="-355600" lvl="0" marL="457200" rtl="0" algn="l">
              <a:spcBef>
                <a:spcPts val="0"/>
              </a:spcBef>
              <a:spcAft>
                <a:spcPts val="0"/>
              </a:spcAft>
              <a:buSzPts val="2000"/>
              <a:buAutoNum type="arabicParenR"/>
            </a:pPr>
            <a:r>
              <a:rPr lang="en"/>
              <a:t>Best: </a:t>
            </a:r>
            <a:r>
              <a:rPr b="1" lang="en" u="sng">
                <a:latin typeface="Encode Sans Semi Condensed"/>
                <a:ea typeface="Encode Sans Semi Condensed"/>
                <a:cs typeface="Encode Sans Semi Condensed"/>
                <a:sym typeface="Encode Sans Semi Condensed"/>
              </a:rPr>
              <a:t>all-mpnet-base-v2</a:t>
            </a:r>
            <a:endParaRPr b="1" u="sng">
              <a:latin typeface="Encode Sans Semi Condensed"/>
              <a:ea typeface="Encode Sans Semi Condensed"/>
              <a:cs typeface="Encode Sans Semi Condensed"/>
              <a:sym typeface="Encode Sans Semi Condensed"/>
            </a:endParaRPr>
          </a:p>
          <a:p>
            <a:pPr indent="-355600" lvl="1" marL="914400" rtl="0" algn="l">
              <a:spcBef>
                <a:spcPts val="0"/>
              </a:spcBef>
              <a:spcAft>
                <a:spcPts val="0"/>
              </a:spcAft>
              <a:buClr>
                <a:schemeClr val="accent5"/>
              </a:buClr>
              <a:buSzPts val="2000"/>
              <a:buAutoNum type="alphaLcParenR"/>
            </a:pPr>
            <a:r>
              <a:rPr lang="en"/>
              <a:t>Turn tweets into 768 feature space</a:t>
            </a:r>
            <a:endParaRPr/>
          </a:p>
          <a:p>
            <a:pPr indent="0" lvl="0" marL="914400" rtl="0" algn="l">
              <a:spcBef>
                <a:spcPts val="600"/>
              </a:spcBef>
              <a:spcAft>
                <a:spcPts val="0"/>
              </a:spcAft>
              <a:buNone/>
            </a:pPr>
            <a:r>
              <a:t/>
            </a:r>
            <a:endParaRPr/>
          </a:p>
        </p:txBody>
      </p:sp>
      <p:pic>
        <p:nvPicPr>
          <p:cNvPr id="207" name="Google Shape;207;p20"/>
          <p:cNvPicPr preferRelativeResize="0"/>
          <p:nvPr/>
        </p:nvPicPr>
        <p:blipFill>
          <a:blip r:embed="rId3">
            <a:alphaModFix/>
          </a:blip>
          <a:stretch>
            <a:fillRect/>
          </a:stretch>
        </p:blipFill>
        <p:spPr>
          <a:xfrm>
            <a:off x="4832225" y="1747350"/>
            <a:ext cx="3960000" cy="229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K-Means Metrics</a:t>
            </a:r>
            <a:endParaRPr sz="3000"/>
          </a:p>
        </p:txBody>
      </p:sp>
      <p:sp>
        <p:nvSpPr>
          <p:cNvPr id="213" name="Google Shape;213;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1"/>
          <p:cNvSpPr txBox="1"/>
          <p:nvPr>
            <p:ph idx="1" type="body"/>
          </p:nvPr>
        </p:nvSpPr>
        <p:spPr>
          <a:xfrm>
            <a:off x="514800" y="1582775"/>
            <a:ext cx="78417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Silhouette score measures how close points in a cluster are to each other</a:t>
            </a:r>
            <a:endParaRPr/>
          </a:p>
          <a:p>
            <a:pPr indent="-355600" lvl="1" marL="914400" rtl="0" algn="l">
              <a:spcBef>
                <a:spcPts val="0"/>
              </a:spcBef>
              <a:spcAft>
                <a:spcPts val="0"/>
              </a:spcAft>
              <a:buSzPts val="2000"/>
              <a:buChar char="-"/>
            </a:pPr>
            <a:r>
              <a:rPr lang="en"/>
              <a:t>a = average distance from point to all other points in cluster</a:t>
            </a:r>
            <a:endParaRPr/>
          </a:p>
          <a:p>
            <a:pPr indent="-355600" lvl="1" marL="914400" rtl="0" algn="l">
              <a:spcBef>
                <a:spcPts val="0"/>
              </a:spcBef>
              <a:spcAft>
                <a:spcPts val="0"/>
              </a:spcAft>
              <a:buSzPts val="2000"/>
              <a:buChar char="-"/>
            </a:pPr>
            <a:r>
              <a:rPr lang="en"/>
              <a:t>b = av</a:t>
            </a:r>
            <a:r>
              <a:rPr lang="en"/>
              <a:t>erage distance from point to all other points in next closest cluster</a:t>
            </a:r>
            <a:endParaRPr/>
          </a:p>
          <a:p>
            <a:pPr indent="-355600" lvl="0" marL="457200" rtl="0" algn="l">
              <a:spcBef>
                <a:spcPts val="0"/>
              </a:spcBef>
              <a:spcAft>
                <a:spcPts val="0"/>
              </a:spcAft>
              <a:buSzPts val="2000"/>
              <a:buChar char="-"/>
            </a:pPr>
            <a:r>
              <a:rPr lang="en"/>
              <a:t>0 &lt;= s(i) &lt;= 1</a:t>
            </a:r>
            <a:endParaRPr/>
          </a:p>
          <a:p>
            <a:pPr indent="0" lvl="0" marL="91440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15" name="Google Shape;215;p21"/>
          <p:cNvPicPr preferRelativeResize="0"/>
          <p:nvPr/>
        </p:nvPicPr>
        <p:blipFill>
          <a:blip r:embed="rId3">
            <a:alphaModFix/>
          </a:blip>
          <a:stretch>
            <a:fillRect/>
          </a:stretch>
        </p:blipFill>
        <p:spPr>
          <a:xfrm>
            <a:off x="1758025" y="3197375"/>
            <a:ext cx="5566750" cy="147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514800" y="809150"/>
            <a:ext cx="8053200" cy="66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K-Means Results</a:t>
            </a:r>
            <a:endParaRPr sz="3000"/>
          </a:p>
        </p:txBody>
      </p:sp>
      <p:sp>
        <p:nvSpPr>
          <p:cNvPr id="221" name="Google Shape;221;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2"/>
          <p:cNvSpPr txBox="1"/>
          <p:nvPr>
            <p:ph idx="1" type="body"/>
          </p:nvPr>
        </p:nvSpPr>
        <p:spPr>
          <a:xfrm>
            <a:off x="514800" y="1582775"/>
            <a:ext cx="7841700" cy="320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Search over 2-16 clusters</a:t>
            </a:r>
            <a:endParaRPr/>
          </a:p>
          <a:p>
            <a:pPr indent="-355600" lvl="0" marL="457200" rtl="0" algn="l">
              <a:spcBef>
                <a:spcPts val="0"/>
              </a:spcBef>
              <a:spcAft>
                <a:spcPts val="0"/>
              </a:spcAft>
              <a:buSzPts val="2000"/>
              <a:buChar char="-"/>
            </a:pPr>
            <a:r>
              <a:rPr lang="en"/>
              <a:t>Elbow method</a:t>
            </a:r>
            <a:endParaRPr/>
          </a:p>
          <a:p>
            <a:pPr indent="-355600" lvl="0" marL="457200" rtl="0" algn="l">
              <a:spcBef>
                <a:spcPts val="0"/>
              </a:spcBef>
              <a:spcAft>
                <a:spcPts val="0"/>
              </a:spcAft>
              <a:buSzPts val="2000"/>
              <a:buChar char="-"/>
            </a:pPr>
            <a:r>
              <a:rPr lang="en"/>
              <a:t>Not normal tuning</a:t>
            </a:r>
            <a:endParaRPr/>
          </a:p>
          <a:p>
            <a:pPr indent="0" lvl="0" marL="0" rtl="0" algn="l">
              <a:spcBef>
                <a:spcPts val="600"/>
              </a:spcBef>
              <a:spcAft>
                <a:spcPts val="0"/>
              </a:spcAft>
              <a:buNone/>
            </a:pPr>
            <a:r>
              <a:t/>
            </a:r>
            <a:endParaRPr/>
          </a:p>
        </p:txBody>
      </p:sp>
      <p:pic>
        <p:nvPicPr>
          <p:cNvPr id="223" name="Google Shape;223;p22"/>
          <p:cNvPicPr preferRelativeResize="0"/>
          <p:nvPr/>
        </p:nvPicPr>
        <p:blipFill>
          <a:blip r:embed="rId3">
            <a:alphaModFix/>
          </a:blip>
          <a:stretch>
            <a:fillRect/>
          </a:stretch>
        </p:blipFill>
        <p:spPr>
          <a:xfrm>
            <a:off x="3834425" y="1634239"/>
            <a:ext cx="4948525" cy="311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ndarus template">
  <a:themeElements>
    <a:clrScheme name="Custom 347">
      <a:dk1>
        <a:srgbClr val="001033"/>
      </a:dk1>
      <a:lt1>
        <a:srgbClr val="FFFFFF"/>
      </a:lt1>
      <a:dk2>
        <a:srgbClr val="5E636F"/>
      </a:dk2>
      <a:lt2>
        <a:srgbClr val="DEE3EB"/>
      </a:lt2>
      <a:accent1>
        <a:srgbClr val="05356E"/>
      </a:accent1>
      <a:accent2>
        <a:srgbClr val="0455A4"/>
      </a:accent2>
      <a:accent3>
        <a:srgbClr val="0679D6"/>
      </a:accent3>
      <a:accent4>
        <a:srgbClr val="098CF2"/>
      </a:accent4>
      <a:accent5>
        <a:srgbClr val="50C0ED"/>
      </a:accent5>
      <a:accent6>
        <a:srgbClr val="7BE4F7"/>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