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embeddedFontLst>
    <p:embeddedFont>
      <p:font typeface="Anton" charset="0"/>
      <p:regular r:id="rId18"/>
    </p:embeddedFont>
    <p:embeddedFont>
      <p:font typeface="Oxygen" charset="0"/>
      <p:regular r:id="rId19"/>
      <p:bold r:id="rId20"/>
    </p:embeddedFont>
    <p:embeddedFont>
      <p:font typeface="Fjalla On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008"/>
        <p:guide orient="horz" pos="2493"/>
        <p:guide orient="horz" pos="2404"/>
        <p:guide pos="876"/>
        <p:guide orient="horz" pos="1080"/>
        <p:guide pos="2621"/>
        <p:guide pos="27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1eb06b65bc_0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1eb06b65bc_0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1eb06b65b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1eb06b65b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6bd7ecb238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6bd7ecb238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1eb06b65bc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1eb06b65bc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3b03d9660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3b03d9660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1eb06b65bc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1eb06b65bc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3b1e0ed345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3b1e0ed345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3b1e0ed3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3b1e0ed3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1eb06b65bc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1eb06b65bc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1eb06b65bc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1eb06b65bc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hyperlink" Target="https://www.goodreads.com/quotes/tag/coronavirus-quotes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13" name="Google Shape;13;p2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844150" y="1699700"/>
            <a:ext cx="34557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type="subTitle" idx="1"/>
          </p:nvPr>
        </p:nvSpPr>
        <p:spPr>
          <a:xfrm>
            <a:off x="3116400" y="3044488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5" name="Google Shape;45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363074">
            <a:off x="2504889" y="4335366"/>
            <a:ext cx="1614598" cy="161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>
            <p:ph type="title" hasCustomPrompt="1"/>
          </p:nvPr>
        </p:nvSpPr>
        <p:spPr>
          <a:xfrm>
            <a:off x="1713725" y="1198500"/>
            <a:ext cx="5716500" cy="22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Char char="+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/>
          <p:nvPr>
            <p:ph type="subTitle" idx="1"/>
          </p:nvPr>
        </p:nvSpPr>
        <p:spPr>
          <a:xfrm>
            <a:off x="1713775" y="3385950"/>
            <a:ext cx="57165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84" name="Google Shape;184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1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86" name="Google Shape;186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92" name="Google Shape;192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436926">
            <a:off x="5027862" y="-813899"/>
            <a:ext cx="1614598" cy="161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800000">
            <a:off x="7576426" y="-162815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1"/>
          <p:cNvGrpSpPr/>
          <p:nvPr/>
        </p:nvGrpSpPr>
        <p:grpSpPr>
          <a:xfrm>
            <a:off x="6545087" y="130247"/>
            <a:ext cx="2908581" cy="3323928"/>
            <a:chOff x="5889888" y="430808"/>
            <a:chExt cx="2908581" cy="3323928"/>
          </a:xfrm>
        </p:grpSpPr>
        <p:sp>
          <p:nvSpPr>
            <p:cNvPr id="195" name="Google Shape;195;p11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619475" y="54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type="title" idx="2"/>
          </p:nvPr>
        </p:nvSpPr>
        <p:spPr>
          <a:xfrm>
            <a:off x="742794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13"/>
          <p:cNvSpPr txBox="1"/>
          <p:nvPr>
            <p:ph type="subTitle" idx="1"/>
          </p:nvPr>
        </p:nvSpPr>
        <p:spPr>
          <a:xfrm>
            <a:off x="742775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13"/>
          <p:cNvSpPr txBox="1"/>
          <p:nvPr>
            <p:ph type="title" idx="3"/>
          </p:nvPr>
        </p:nvSpPr>
        <p:spPr>
          <a:xfrm>
            <a:off x="2702098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13"/>
          <p:cNvSpPr txBox="1"/>
          <p:nvPr>
            <p:ph type="subTitle" idx="4"/>
          </p:nvPr>
        </p:nvSpPr>
        <p:spPr>
          <a:xfrm>
            <a:off x="2702087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p13"/>
          <p:cNvSpPr txBox="1"/>
          <p:nvPr>
            <p:ph type="title" idx="5"/>
          </p:nvPr>
        </p:nvSpPr>
        <p:spPr>
          <a:xfrm>
            <a:off x="4622175" y="2953957"/>
            <a:ext cx="18591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13"/>
          <p:cNvSpPr txBox="1"/>
          <p:nvPr>
            <p:ph type="subTitle" idx="6"/>
          </p:nvPr>
        </p:nvSpPr>
        <p:spPr>
          <a:xfrm>
            <a:off x="4661462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13"/>
          <p:cNvSpPr txBox="1"/>
          <p:nvPr>
            <p:ph type="title" idx="7"/>
          </p:nvPr>
        </p:nvSpPr>
        <p:spPr>
          <a:xfrm>
            <a:off x="6620707" y="2953957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13"/>
          <p:cNvSpPr txBox="1"/>
          <p:nvPr>
            <p:ph type="subTitle" idx="8"/>
          </p:nvPr>
        </p:nvSpPr>
        <p:spPr>
          <a:xfrm>
            <a:off x="6620700" y="3416575"/>
            <a:ext cx="1780500" cy="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13"/>
          <p:cNvSpPr txBox="1"/>
          <p:nvPr>
            <p:ph type="title" idx="9" hasCustomPrompt="1"/>
          </p:nvPr>
        </p:nvSpPr>
        <p:spPr>
          <a:xfrm>
            <a:off x="742794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type="title" idx="13" hasCustomPrompt="1"/>
          </p:nvPr>
        </p:nvSpPr>
        <p:spPr>
          <a:xfrm>
            <a:off x="2702098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type="title" idx="14" hasCustomPrompt="1"/>
          </p:nvPr>
        </p:nvSpPr>
        <p:spPr>
          <a:xfrm>
            <a:off x="4661475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type="title" idx="15" hasCustomPrompt="1"/>
          </p:nvPr>
        </p:nvSpPr>
        <p:spPr>
          <a:xfrm>
            <a:off x="6620707" y="211128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/>
          <p:nvPr/>
        </p:nvSpPr>
        <p:spPr>
          <a:xfrm>
            <a:off x="17428113" y="2603625"/>
            <a:ext cx="4292825" cy="2726575"/>
          </a:xfrm>
          <a:custGeom>
            <a:avLst/>
            <a:gdLst/>
            <a:ahLst/>
            <a:cxnLst/>
            <a:rect l="l" t="t" r="r" b="b"/>
            <a:pathLst>
              <a:path w="171713" h="109063" extrusionOk="0">
                <a:moveTo>
                  <a:pt x="104963" y="0"/>
                </a:moveTo>
                <a:cubicBezTo>
                  <a:pt x="94846" y="0"/>
                  <a:pt x="84717" y="2175"/>
                  <a:pt x="75200" y="6766"/>
                </a:cubicBezTo>
                <a:cubicBezTo>
                  <a:pt x="53031" y="17470"/>
                  <a:pt x="35052" y="36055"/>
                  <a:pt x="18384" y="53760"/>
                </a:cubicBezTo>
                <a:cubicBezTo>
                  <a:pt x="10252" y="62404"/>
                  <a:pt x="0" y="71214"/>
                  <a:pt x="322" y="84323"/>
                </a:cubicBezTo>
                <a:cubicBezTo>
                  <a:pt x="643" y="97587"/>
                  <a:pt x="23241" y="99551"/>
                  <a:pt x="33374" y="101992"/>
                </a:cubicBezTo>
                <a:cubicBezTo>
                  <a:pt x="50596" y="106140"/>
                  <a:pt x="69232" y="109063"/>
                  <a:pt x="87686" y="109063"/>
                </a:cubicBezTo>
                <a:cubicBezTo>
                  <a:pt x="103447" y="109063"/>
                  <a:pt x="119075" y="106931"/>
                  <a:pt x="133577" y="101611"/>
                </a:cubicBezTo>
                <a:lnTo>
                  <a:pt x="134255" y="101361"/>
                </a:lnTo>
                <a:cubicBezTo>
                  <a:pt x="154198" y="93836"/>
                  <a:pt x="170867" y="77858"/>
                  <a:pt x="171331" y="55463"/>
                </a:cubicBezTo>
                <a:cubicBezTo>
                  <a:pt x="171712" y="36936"/>
                  <a:pt x="160782" y="21566"/>
                  <a:pt x="145364" y="11921"/>
                </a:cubicBezTo>
                <a:cubicBezTo>
                  <a:pt x="133031" y="4191"/>
                  <a:pt x="119008" y="0"/>
                  <a:pt x="104963" y="0"/>
                </a:cubicBezTo>
                <a:close/>
              </a:path>
            </a:pathLst>
          </a:custGeom>
          <a:solidFill>
            <a:srgbClr val="0291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3"/>
          <p:cNvSpPr/>
          <p:nvPr/>
        </p:nvSpPr>
        <p:spPr>
          <a:xfrm>
            <a:off x="18307688" y="3179050"/>
            <a:ext cx="3032250" cy="1753225"/>
          </a:xfrm>
          <a:custGeom>
            <a:avLst/>
            <a:gdLst/>
            <a:ahLst/>
            <a:cxnLst/>
            <a:rect l="l" t="t" r="r" b="b"/>
            <a:pathLst>
              <a:path w="121290" h="70129" extrusionOk="0">
                <a:moveTo>
                  <a:pt x="71233" y="1"/>
                </a:moveTo>
                <a:cubicBezTo>
                  <a:pt x="59531" y="1"/>
                  <a:pt x="48529" y="4166"/>
                  <a:pt x="38255" y="12479"/>
                </a:cubicBezTo>
                <a:cubicBezTo>
                  <a:pt x="27063" y="21551"/>
                  <a:pt x="13228" y="34077"/>
                  <a:pt x="8097" y="48043"/>
                </a:cubicBezTo>
                <a:cubicBezTo>
                  <a:pt x="0" y="70129"/>
                  <a:pt x="33469" y="68069"/>
                  <a:pt x="46732" y="68438"/>
                </a:cubicBezTo>
                <a:cubicBezTo>
                  <a:pt x="48053" y="68474"/>
                  <a:pt x="49385" y="68493"/>
                  <a:pt x="50725" y="68493"/>
                </a:cubicBezTo>
                <a:cubicBezTo>
                  <a:pt x="70704" y="68493"/>
                  <a:pt x="92398" y="64259"/>
                  <a:pt x="105966" y="48626"/>
                </a:cubicBezTo>
                <a:cubicBezTo>
                  <a:pt x="121289" y="30957"/>
                  <a:pt x="111228" y="11074"/>
                  <a:pt x="91345" y="3799"/>
                </a:cubicBezTo>
                <a:cubicBezTo>
                  <a:pt x="85582" y="1692"/>
                  <a:pt x="79975" y="465"/>
                  <a:pt x="74510" y="108"/>
                </a:cubicBezTo>
                <a:cubicBezTo>
                  <a:pt x="73411" y="36"/>
                  <a:pt x="72319" y="1"/>
                  <a:pt x="7123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3"/>
          <p:cNvSpPr/>
          <p:nvPr/>
        </p:nvSpPr>
        <p:spPr>
          <a:xfrm>
            <a:off x="17886213" y="43029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48"/>
                  <a:pt x="9716" y="3744"/>
                  <a:pt x="9716" y="5708"/>
                </a:cubicBezTo>
                <a:cubicBezTo>
                  <a:pt x="9707" y="7851"/>
                  <a:pt x="7956" y="9268"/>
                  <a:pt x="6130" y="9268"/>
                </a:cubicBezTo>
                <a:cubicBezTo>
                  <a:pt x="5257" y="9268"/>
                  <a:pt x="4367" y="8944"/>
                  <a:pt x="3643" y="8220"/>
                </a:cubicBezTo>
                <a:cubicBezTo>
                  <a:pt x="1405" y="5982"/>
                  <a:pt x="2988" y="2148"/>
                  <a:pt x="6156" y="2148"/>
                </a:cubicBezTo>
                <a:close/>
                <a:moveTo>
                  <a:pt x="6155" y="1"/>
                </a:moveTo>
                <a:cubicBezTo>
                  <a:pt x="4670" y="1"/>
                  <a:pt x="3211" y="580"/>
                  <a:pt x="2119" y="1672"/>
                </a:cubicBezTo>
                <a:cubicBezTo>
                  <a:pt x="488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4" y="434"/>
                </a:cubicBezTo>
                <a:cubicBezTo>
                  <a:pt x="7629" y="142"/>
                  <a:pt x="6889" y="1"/>
                  <a:pt x="6155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3"/>
          <p:cNvSpPr/>
          <p:nvPr/>
        </p:nvSpPr>
        <p:spPr>
          <a:xfrm>
            <a:off x="17059613" y="5597400"/>
            <a:ext cx="296475" cy="285600"/>
          </a:xfrm>
          <a:custGeom>
            <a:avLst/>
            <a:gdLst/>
            <a:ahLst/>
            <a:cxnLst/>
            <a:rect l="l" t="t" r="r" b="b"/>
            <a:pathLst>
              <a:path w="11859" h="11424" extrusionOk="0">
                <a:moveTo>
                  <a:pt x="6156" y="2148"/>
                </a:moveTo>
                <a:cubicBezTo>
                  <a:pt x="8120" y="2160"/>
                  <a:pt x="9704" y="3744"/>
                  <a:pt x="9704" y="5708"/>
                </a:cubicBezTo>
                <a:cubicBezTo>
                  <a:pt x="9704" y="7851"/>
                  <a:pt x="7955" y="9269"/>
                  <a:pt x="6130" y="9269"/>
                </a:cubicBezTo>
                <a:cubicBezTo>
                  <a:pt x="5257" y="9269"/>
                  <a:pt x="4368" y="8945"/>
                  <a:pt x="3644" y="8220"/>
                </a:cubicBezTo>
                <a:cubicBezTo>
                  <a:pt x="1393" y="5982"/>
                  <a:pt x="2989" y="2148"/>
                  <a:pt x="6156" y="2148"/>
                </a:cubicBezTo>
                <a:close/>
                <a:moveTo>
                  <a:pt x="6156" y="1"/>
                </a:moveTo>
                <a:cubicBezTo>
                  <a:pt x="4671" y="1"/>
                  <a:pt x="3211" y="580"/>
                  <a:pt x="2120" y="1672"/>
                </a:cubicBezTo>
                <a:cubicBezTo>
                  <a:pt x="489" y="3303"/>
                  <a:pt x="0" y="5756"/>
                  <a:pt x="881" y="7887"/>
                </a:cubicBezTo>
                <a:cubicBezTo>
                  <a:pt x="1762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59" y="3398"/>
                  <a:pt x="10478" y="1315"/>
                  <a:pt x="8335" y="434"/>
                </a:cubicBezTo>
                <a:cubicBezTo>
                  <a:pt x="7630" y="142"/>
                  <a:pt x="6890" y="1"/>
                  <a:pt x="615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3"/>
          <p:cNvSpPr/>
          <p:nvPr/>
        </p:nvSpPr>
        <p:spPr>
          <a:xfrm>
            <a:off x="20209113" y="3662650"/>
            <a:ext cx="296775" cy="285575"/>
          </a:xfrm>
          <a:custGeom>
            <a:avLst/>
            <a:gdLst/>
            <a:ahLst/>
            <a:cxnLst/>
            <a:rect l="l" t="t" r="r" b="b"/>
            <a:pathLst>
              <a:path w="11871" h="11423" extrusionOk="0">
                <a:moveTo>
                  <a:pt x="6156" y="2148"/>
                </a:moveTo>
                <a:cubicBezTo>
                  <a:pt x="8120" y="2160"/>
                  <a:pt x="9704" y="3743"/>
                  <a:pt x="9716" y="5708"/>
                </a:cubicBezTo>
                <a:cubicBezTo>
                  <a:pt x="9716" y="7850"/>
                  <a:pt x="7961" y="9268"/>
                  <a:pt x="6133" y="9268"/>
                </a:cubicBezTo>
                <a:cubicBezTo>
                  <a:pt x="5259" y="9268"/>
                  <a:pt x="4368" y="8944"/>
                  <a:pt x="3644" y="8220"/>
                </a:cubicBezTo>
                <a:cubicBezTo>
                  <a:pt x="1405" y="5982"/>
                  <a:pt x="2989" y="2148"/>
                  <a:pt x="6156" y="2148"/>
                </a:cubicBezTo>
                <a:close/>
                <a:moveTo>
                  <a:pt x="6159" y="0"/>
                </a:moveTo>
                <a:cubicBezTo>
                  <a:pt x="4671" y="0"/>
                  <a:pt x="3211" y="580"/>
                  <a:pt x="2120" y="1672"/>
                </a:cubicBezTo>
                <a:cubicBezTo>
                  <a:pt x="489" y="3303"/>
                  <a:pt x="0" y="5755"/>
                  <a:pt x="881" y="7899"/>
                </a:cubicBezTo>
                <a:cubicBezTo>
                  <a:pt x="1763" y="10030"/>
                  <a:pt x="3846" y="11423"/>
                  <a:pt x="6156" y="11423"/>
                </a:cubicBezTo>
                <a:cubicBezTo>
                  <a:pt x="9311" y="11411"/>
                  <a:pt x="11859" y="8863"/>
                  <a:pt x="11859" y="5708"/>
                </a:cubicBezTo>
                <a:cubicBezTo>
                  <a:pt x="11871" y="3398"/>
                  <a:pt x="10478" y="1314"/>
                  <a:pt x="8347" y="433"/>
                </a:cubicBezTo>
                <a:cubicBezTo>
                  <a:pt x="7638" y="142"/>
                  <a:pt x="6895" y="0"/>
                  <a:pt x="6159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3"/>
          <p:cNvSpPr/>
          <p:nvPr/>
        </p:nvSpPr>
        <p:spPr>
          <a:xfrm>
            <a:off x="18989913" y="32885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704" y="3444"/>
                </a:moveTo>
                <a:cubicBezTo>
                  <a:pt x="18812" y="3456"/>
                  <a:pt x="22956" y="7588"/>
                  <a:pt x="22956" y="12708"/>
                </a:cubicBezTo>
                <a:cubicBezTo>
                  <a:pt x="22956" y="16446"/>
                  <a:pt x="20705" y="19816"/>
                  <a:pt x="17241" y="21256"/>
                </a:cubicBezTo>
                <a:cubicBezTo>
                  <a:pt x="16097" y="21729"/>
                  <a:pt x="14895" y="21960"/>
                  <a:pt x="13703" y="21960"/>
                </a:cubicBezTo>
                <a:cubicBezTo>
                  <a:pt x="11294" y="21960"/>
                  <a:pt x="8924" y="21020"/>
                  <a:pt x="7156" y="19244"/>
                </a:cubicBezTo>
                <a:cubicBezTo>
                  <a:pt x="4513" y="16601"/>
                  <a:pt x="3715" y="12612"/>
                  <a:pt x="5156" y="9159"/>
                </a:cubicBezTo>
                <a:cubicBezTo>
                  <a:pt x="6585" y="5695"/>
                  <a:pt x="9954" y="3444"/>
                  <a:pt x="13704" y="3444"/>
                </a:cubicBezTo>
                <a:close/>
                <a:moveTo>
                  <a:pt x="13706" y="1"/>
                </a:moveTo>
                <a:cubicBezTo>
                  <a:pt x="10403" y="1"/>
                  <a:pt x="7152" y="1290"/>
                  <a:pt x="4715" y="3718"/>
                </a:cubicBezTo>
                <a:cubicBezTo>
                  <a:pt x="1084" y="7350"/>
                  <a:pt x="0" y="12815"/>
                  <a:pt x="1965" y="17565"/>
                </a:cubicBezTo>
                <a:cubicBezTo>
                  <a:pt x="3929" y="22316"/>
                  <a:pt x="8561" y="25400"/>
                  <a:pt x="13704" y="25411"/>
                </a:cubicBezTo>
                <a:cubicBezTo>
                  <a:pt x="20717" y="25400"/>
                  <a:pt x="26397" y="19720"/>
                  <a:pt x="26408" y="12708"/>
                </a:cubicBezTo>
                <a:cubicBezTo>
                  <a:pt x="26408" y="7564"/>
                  <a:pt x="23313" y="2932"/>
                  <a:pt x="18562" y="968"/>
                </a:cubicBezTo>
                <a:cubicBezTo>
                  <a:pt x="16992" y="317"/>
                  <a:pt x="15343" y="1"/>
                  <a:pt x="137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3"/>
          <p:cNvSpPr/>
          <p:nvPr/>
        </p:nvSpPr>
        <p:spPr>
          <a:xfrm>
            <a:off x="20369838" y="1905025"/>
            <a:ext cx="660225" cy="635300"/>
          </a:xfrm>
          <a:custGeom>
            <a:avLst/>
            <a:gdLst/>
            <a:ahLst/>
            <a:cxnLst/>
            <a:rect l="l" t="t" r="r" b="b"/>
            <a:pathLst>
              <a:path w="26409" h="25412" extrusionOk="0">
                <a:moveTo>
                  <a:pt x="13675" y="3456"/>
                </a:moveTo>
                <a:cubicBezTo>
                  <a:pt x="13685" y="3456"/>
                  <a:pt x="13695" y="3456"/>
                  <a:pt x="13705" y="3456"/>
                </a:cubicBezTo>
                <a:cubicBezTo>
                  <a:pt x="18813" y="3456"/>
                  <a:pt x="22956" y="7600"/>
                  <a:pt x="22956" y="12707"/>
                </a:cubicBezTo>
                <a:cubicBezTo>
                  <a:pt x="22956" y="16446"/>
                  <a:pt x="20706" y="19827"/>
                  <a:pt x="17241" y="21256"/>
                </a:cubicBezTo>
                <a:cubicBezTo>
                  <a:pt x="16097" y="21734"/>
                  <a:pt x="14893" y="21965"/>
                  <a:pt x="13700" y="21965"/>
                </a:cubicBezTo>
                <a:cubicBezTo>
                  <a:pt x="11292" y="21965"/>
                  <a:pt x="8924" y="21023"/>
                  <a:pt x="7156" y="19256"/>
                </a:cubicBezTo>
                <a:cubicBezTo>
                  <a:pt x="4513" y="16601"/>
                  <a:pt x="3716" y="12624"/>
                  <a:pt x="5144" y="9159"/>
                </a:cubicBezTo>
                <a:cubicBezTo>
                  <a:pt x="6581" y="5716"/>
                  <a:pt x="9937" y="3456"/>
                  <a:pt x="13675" y="3456"/>
                </a:cubicBezTo>
                <a:close/>
                <a:moveTo>
                  <a:pt x="13699" y="1"/>
                </a:moveTo>
                <a:cubicBezTo>
                  <a:pt x="10392" y="1"/>
                  <a:pt x="7144" y="1290"/>
                  <a:pt x="4716" y="3718"/>
                </a:cubicBezTo>
                <a:cubicBezTo>
                  <a:pt x="1084" y="7361"/>
                  <a:pt x="1" y="12826"/>
                  <a:pt x="1965" y="17565"/>
                </a:cubicBezTo>
                <a:cubicBezTo>
                  <a:pt x="3930" y="22316"/>
                  <a:pt x="8561" y="25411"/>
                  <a:pt x="13705" y="25411"/>
                </a:cubicBezTo>
                <a:cubicBezTo>
                  <a:pt x="20718" y="25399"/>
                  <a:pt x="26397" y="19720"/>
                  <a:pt x="26409" y="12707"/>
                </a:cubicBezTo>
                <a:cubicBezTo>
                  <a:pt x="26409" y="7564"/>
                  <a:pt x="23313" y="2932"/>
                  <a:pt x="18563" y="968"/>
                </a:cubicBezTo>
                <a:cubicBezTo>
                  <a:pt x="16989" y="317"/>
                  <a:pt x="15337" y="1"/>
                  <a:pt x="13699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3"/>
          <p:cNvSpPr/>
          <p:nvPr/>
        </p:nvSpPr>
        <p:spPr>
          <a:xfrm>
            <a:off x="18751488" y="5678775"/>
            <a:ext cx="1161775" cy="1161775"/>
          </a:xfrm>
          <a:custGeom>
            <a:avLst/>
            <a:gdLst/>
            <a:ahLst/>
            <a:cxnLst/>
            <a:rect l="l" t="t" r="r" b="b"/>
            <a:pathLst>
              <a:path w="46471" h="46471" extrusionOk="0">
                <a:moveTo>
                  <a:pt x="23241" y="8621"/>
                </a:moveTo>
                <a:cubicBezTo>
                  <a:pt x="31314" y="8633"/>
                  <a:pt x="37850" y="15169"/>
                  <a:pt x="37862" y="23242"/>
                </a:cubicBezTo>
                <a:cubicBezTo>
                  <a:pt x="37862" y="29147"/>
                  <a:pt x="34290" y="34481"/>
                  <a:pt x="28837" y="36743"/>
                </a:cubicBezTo>
                <a:cubicBezTo>
                  <a:pt x="27028" y="37492"/>
                  <a:pt x="25128" y="37856"/>
                  <a:pt x="23244" y="37856"/>
                </a:cubicBezTo>
                <a:cubicBezTo>
                  <a:pt x="19440" y="37856"/>
                  <a:pt x="15702" y="36371"/>
                  <a:pt x="12907" y="33576"/>
                </a:cubicBezTo>
                <a:cubicBezTo>
                  <a:pt x="8728" y="29397"/>
                  <a:pt x="7478" y="23111"/>
                  <a:pt x="9740" y="17646"/>
                </a:cubicBezTo>
                <a:cubicBezTo>
                  <a:pt x="12002" y="12181"/>
                  <a:pt x="17324" y="8621"/>
                  <a:pt x="23241" y="8621"/>
                </a:cubicBezTo>
                <a:close/>
                <a:moveTo>
                  <a:pt x="23241" y="1"/>
                </a:moveTo>
                <a:cubicBezTo>
                  <a:pt x="10418" y="1"/>
                  <a:pt x="0" y="10419"/>
                  <a:pt x="0" y="23242"/>
                </a:cubicBezTo>
                <a:cubicBezTo>
                  <a:pt x="0" y="36053"/>
                  <a:pt x="10430" y="46471"/>
                  <a:pt x="23241" y="46471"/>
                </a:cubicBezTo>
                <a:cubicBezTo>
                  <a:pt x="36053" y="46471"/>
                  <a:pt x="46471" y="36053"/>
                  <a:pt x="46471" y="23242"/>
                </a:cubicBezTo>
                <a:cubicBezTo>
                  <a:pt x="46471" y="10419"/>
                  <a:pt x="36053" y="1"/>
                  <a:pt x="2324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3"/>
          <p:cNvSpPr/>
          <p:nvPr/>
        </p:nvSpPr>
        <p:spPr>
          <a:xfrm>
            <a:off x="14516438" y="5624300"/>
            <a:ext cx="95875" cy="81950"/>
          </a:xfrm>
          <a:custGeom>
            <a:avLst/>
            <a:gdLst/>
            <a:ahLst/>
            <a:cxnLst/>
            <a:rect l="l" t="t" r="r" b="b"/>
            <a:pathLst>
              <a:path w="3835" h="3278" extrusionOk="0">
                <a:moveTo>
                  <a:pt x="2191" y="1"/>
                </a:moveTo>
                <a:cubicBezTo>
                  <a:pt x="739" y="1"/>
                  <a:pt x="0" y="1763"/>
                  <a:pt x="1036" y="2799"/>
                </a:cubicBezTo>
                <a:cubicBezTo>
                  <a:pt x="1370" y="3129"/>
                  <a:pt x="1780" y="3277"/>
                  <a:pt x="2182" y="3277"/>
                </a:cubicBezTo>
                <a:cubicBezTo>
                  <a:pt x="3026" y="3277"/>
                  <a:pt x="3834" y="2624"/>
                  <a:pt x="3834" y="1632"/>
                </a:cubicBezTo>
                <a:cubicBezTo>
                  <a:pt x="3834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3"/>
          <p:cNvSpPr/>
          <p:nvPr/>
        </p:nvSpPr>
        <p:spPr>
          <a:xfrm>
            <a:off x="19945688" y="4144950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1" y="1"/>
                </a:moveTo>
                <a:cubicBezTo>
                  <a:pt x="727" y="1"/>
                  <a:pt x="0" y="1763"/>
                  <a:pt x="1024" y="2799"/>
                </a:cubicBezTo>
                <a:cubicBezTo>
                  <a:pt x="1359" y="3133"/>
                  <a:pt x="1770" y="3283"/>
                  <a:pt x="2172" y="3283"/>
                </a:cubicBezTo>
                <a:cubicBezTo>
                  <a:pt x="3015" y="3283"/>
                  <a:pt x="3822" y="2627"/>
                  <a:pt x="3822" y="1644"/>
                </a:cubicBezTo>
                <a:cubicBezTo>
                  <a:pt x="3822" y="739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3"/>
          <p:cNvSpPr/>
          <p:nvPr/>
        </p:nvSpPr>
        <p:spPr>
          <a:xfrm>
            <a:off x="20424013" y="5020075"/>
            <a:ext cx="95575" cy="81825"/>
          </a:xfrm>
          <a:custGeom>
            <a:avLst/>
            <a:gdLst/>
            <a:ahLst/>
            <a:cxnLst/>
            <a:rect l="l" t="t" r="r" b="b"/>
            <a:pathLst>
              <a:path w="3823" h="3273" extrusionOk="0">
                <a:moveTo>
                  <a:pt x="2191" y="0"/>
                </a:moveTo>
                <a:cubicBezTo>
                  <a:pt x="727" y="0"/>
                  <a:pt x="1" y="1762"/>
                  <a:pt x="1037" y="2786"/>
                </a:cubicBezTo>
                <a:cubicBezTo>
                  <a:pt x="1369" y="3122"/>
                  <a:pt x="1779" y="3273"/>
                  <a:pt x="2181" y="3273"/>
                </a:cubicBezTo>
                <a:cubicBezTo>
                  <a:pt x="3019" y="3273"/>
                  <a:pt x="3823" y="2620"/>
                  <a:pt x="3823" y="1631"/>
                </a:cubicBezTo>
                <a:cubicBezTo>
                  <a:pt x="3823" y="726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3"/>
          <p:cNvSpPr/>
          <p:nvPr/>
        </p:nvSpPr>
        <p:spPr>
          <a:xfrm>
            <a:off x="18142188" y="2668575"/>
            <a:ext cx="95575" cy="81850"/>
          </a:xfrm>
          <a:custGeom>
            <a:avLst/>
            <a:gdLst/>
            <a:ahLst/>
            <a:cxnLst/>
            <a:rect l="l" t="t" r="r" b="b"/>
            <a:pathLst>
              <a:path w="3823" h="3274" extrusionOk="0">
                <a:moveTo>
                  <a:pt x="2191" y="1"/>
                </a:moveTo>
                <a:cubicBezTo>
                  <a:pt x="727" y="1"/>
                  <a:pt x="0" y="1763"/>
                  <a:pt x="1036" y="2787"/>
                </a:cubicBezTo>
                <a:cubicBezTo>
                  <a:pt x="1369" y="3123"/>
                  <a:pt x="1779" y="3274"/>
                  <a:pt x="2181" y="3274"/>
                </a:cubicBezTo>
                <a:cubicBezTo>
                  <a:pt x="3018" y="3274"/>
                  <a:pt x="3822" y="2621"/>
                  <a:pt x="3822" y="1632"/>
                </a:cubicBezTo>
                <a:cubicBezTo>
                  <a:pt x="3822" y="727"/>
                  <a:pt x="3096" y="1"/>
                  <a:pt x="2191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3"/>
          <p:cNvSpPr/>
          <p:nvPr/>
        </p:nvSpPr>
        <p:spPr>
          <a:xfrm>
            <a:off x="20235888" y="2956425"/>
            <a:ext cx="95575" cy="82075"/>
          </a:xfrm>
          <a:custGeom>
            <a:avLst/>
            <a:gdLst/>
            <a:ahLst/>
            <a:cxnLst/>
            <a:rect l="l" t="t" r="r" b="b"/>
            <a:pathLst>
              <a:path w="3823" h="3283" extrusionOk="0">
                <a:moveTo>
                  <a:pt x="2192" y="0"/>
                </a:moveTo>
                <a:cubicBezTo>
                  <a:pt x="727" y="0"/>
                  <a:pt x="1" y="1762"/>
                  <a:pt x="1037" y="2798"/>
                </a:cubicBezTo>
                <a:cubicBezTo>
                  <a:pt x="1368" y="3133"/>
                  <a:pt x="1776" y="3282"/>
                  <a:pt x="2176" y="3282"/>
                </a:cubicBezTo>
                <a:cubicBezTo>
                  <a:pt x="3016" y="3282"/>
                  <a:pt x="3823" y="2626"/>
                  <a:pt x="3823" y="1643"/>
                </a:cubicBezTo>
                <a:cubicBezTo>
                  <a:pt x="3823" y="738"/>
                  <a:pt x="3097" y="0"/>
                  <a:pt x="219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3"/>
          <p:cNvSpPr/>
          <p:nvPr/>
        </p:nvSpPr>
        <p:spPr>
          <a:xfrm>
            <a:off x="17097713" y="5061150"/>
            <a:ext cx="81875" cy="81575"/>
          </a:xfrm>
          <a:custGeom>
            <a:avLst/>
            <a:gdLst/>
            <a:ahLst/>
            <a:cxnLst/>
            <a:rect l="l" t="t" r="r" b="b"/>
            <a:pathLst>
              <a:path w="3275" h="3263" extrusionOk="0">
                <a:moveTo>
                  <a:pt x="1632" y="0"/>
                </a:moveTo>
                <a:cubicBezTo>
                  <a:pt x="727" y="0"/>
                  <a:pt x="0" y="726"/>
                  <a:pt x="0" y="1631"/>
                </a:cubicBezTo>
                <a:cubicBezTo>
                  <a:pt x="0" y="2536"/>
                  <a:pt x="727" y="3262"/>
                  <a:pt x="1632" y="3262"/>
                </a:cubicBezTo>
                <a:cubicBezTo>
                  <a:pt x="2536" y="3262"/>
                  <a:pt x="3275" y="2536"/>
                  <a:pt x="3275" y="1631"/>
                </a:cubicBezTo>
                <a:cubicBezTo>
                  <a:pt x="3275" y="726"/>
                  <a:pt x="2536" y="0"/>
                  <a:pt x="1632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3"/>
          <p:cNvSpPr/>
          <p:nvPr/>
        </p:nvSpPr>
        <p:spPr>
          <a:xfrm>
            <a:off x="18182963" y="5264450"/>
            <a:ext cx="95875" cy="82075"/>
          </a:xfrm>
          <a:custGeom>
            <a:avLst/>
            <a:gdLst/>
            <a:ahLst/>
            <a:cxnLst/>
            <a:rect l="l" t="t" r="r" b="b"/>
            <a:pathLst>
              <a:path w="3835" h="3283" extrusionOk="0">
                <a:moveTo>
                  <a:pt x="2191" y="0"/>
                </a:moveTo>
                <a:cubicBezTo>
                  <a:pt x="739" y="0"/>
                  <a:pt x="1" y="1762"/>
                  <a:pt x="1036" y="2798"/>
                </a:cubicBezTo>
                <a:cubicBezTo>
                  <a:pt x="1371" y="3133"/>
                  <a:pt x="1782" y="3282"/>
                  <a:pt x="2184" y="3282"/>
                </a:cubicBezTo>
                <a:cubicBezTo>
                  <a:pt x="3027" y="3282"/>
                  <a:pt x="3834" y="2626"/>
                  <a:pt x="3834" y="1643"/>
                </a:cubicBezTo>
                <a:cubicBezTo>
                  <a:pt x="3834" y="738"/>
                  <a:pt x="3096" y="0"/>
                  <a:pt x="2191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3"/>
          <p:cNvSpPr/>
          <p:nvPr/>
        </p:nvSpPr>
        <p:spPr>
          <a:xfrm>
            <a:off x="16570263" y="5154600"/>
            <a:ext cx="39325" cy="33900"/>
          </a:xfrm>
          <a:custGeom>
            <a:avLst/>
            <a:gdLst/>
            <a:ahLst/>
            <a:cxnLst/>
            <a:rect l="l" t="t" r="r" b="b"/>
            <a:pathLst>
              <a:path w="1573" h="1356" extrusionOk="0">
                <a:moveTo>
                  <a:pt x="893" y="1"/>
                </a:moveTo>
                <a:cubicBezTo>
                  <a:pt x="298" y="1"/>
                  <a:pt x="0" y="727"/>
                  <a:pt x="417" y="1156"/>
                </a:cubicBezTo>
                <a:cubicBezTo>
                  <a:pt x="555" y="1294"/>
                  <a:pt x="724" y="1355"/>
                  <a:pt x="890" y="1355"/>
                </a:cubicBezTo>
                <a:cubicBezTo>
                  <a:pt x="1238" y="1355"/>
                  <a:pt x="1572" y="1083"/>
                  <a:pt x="1572" y="679"/>
                </a:cubicBezTo>
                <a:cubicBezTo>
                  <a:pt x="1572" y="310"/>
                  <a:pt x="1274" y="1"/>
                  <a:pt x="893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3"/>
          <p:cNvSpPr/>
          <p:nvPr/>
        </p:nvSpPr>
        <p:spPr>
          <a:xfrm>
            <a:off x="16299088" y="4312825"/>
            <a:ext cx="39325" cy="33675"/>
          </a:xfrm>
          <a:custGeom>
            <a:avLst/>
            <a:gdLst/>
            <a:ahLst/>
            <a:cxnLst/>
            <a:rect l="l" t="t" r="r" b="b"/>
            <a:pathLst>
              <a:path w="1573" h="1347" extrusionOk="0">
                <a:moveTo>
                  <a:pt x="906" y="1"/>
                </a:moveTo>
                <a:cubicBezTo>
                  <a:pt x="299" y="1"/>
                  <a:pt x="1" y="727"/>
                  <a:pt x="430" y="1144"/>
                </a:cubicBezTo>
                <a:cubicBezTo>
                  <a:pt x="566" y="1284"/>
                  <a:pt x="735" y="1346"/>
                  <a:pt x="901" y="1346"/>
                </a:cubicBezTo>
                <a:cubicBezTo>
                  <a:pt x="1243" y="1346"/>
                  <a:pt x="1573" y="1080"/>
                  <a:pt x="1573" y="680"/>
                </a:cubicBezTo>
                <a:cubicBezTo>
                  <a:pt x="1573" y="299"/>
                  <a:pt x="1275" y="1"/>
                  <a:pt x="906" y="1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13"/>
          <p:cNvSpPr/>
          <p:nvPr/>
        </p:nvSpPr>
        <p:spPr>
          <a:xfrm>
            <a:off x="18256188" y="331480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5" y="0"/>
                </a:moveTo>
                <a:cubicBezTo>
                  <a:pt x="298" y="0"/>
                  <a:pt x="0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3"/>
          <p:cNvSpPr/>
          <p:nvPr/>
        </p:nvSpPr>
        <p:spPr>
          <a:xfrm>
            <a:off x="18836913" y="3331475"/>
            <a:ext cx="39325" cy="33875"/>
          </a:xfrm>
          <a:custGeom>
            <a:avLst/>
            <a:gdLst/>
            <a:ahLst/>
            <a:cxnLst/>
            <a:rect l="l" t="t" r="r" b="b"/>
            <a:pathLst>
              <a:path w="1573" h="1355" extrusionOk="0">
                <a:moveTo>
                  <a:pt x="894" y="0"/>
                </a:moveTo>
                <a:cubicBezTo>
                  <a:pt x="298" y="0"/>
                  <a:pt x="1" y="726"/>
                  <a:pt x="417" y="1155"/>
                </a:cubicBezTo>
                <a:cubicBezTo>
                  <a:pt x="555" y="1293"/>
                  <a:pt x="724" y="1355"/>
                  <a:pt x="890" y="1355"/>
                </a:cubicBezTo>
                <a:cubicBezTo>
                  <a:pt x="1238" y="1355"/>
                  <a:pt x="1572" y="1082"/>
                  <a:pt x="1572" y="679"/>
                </a:cubicBezTo>
                <a:cubicBezTo>
                  <a:pt x="1572" y="310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3"/>
          <p:cNvSpPr/>
          <p:nvPr/>
        </p:nvSpPr>
        <p:spPr>
          <a:xfrm>
            <a:off x="19487588" y="4210150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894" y="0"/>
                </a:moveTo>
                <a:cubicBezTo>
                  <a:pt x="298" y="0"/>
                  <a:pt x="1" y="727"/>
                  <a:pt x="417" y="1143"/>
                </a:cubicBezTo>
                <a:cubicBezTo>
                  <a:pt x="557" y="1283"/>
                  <a:pt x="728" y="1345"/>
                  <a:pt x="895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63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3"/>
          <p:cNvSpPr/>
          <p:nvPr/>
        </p:nvSpPr>
        <p:spPr>
          <a:xfrm>
            <a:off x="20598438" y="4892375"/>
            <a:ext cx="39325" cy="33650"/>
          </a:xfrm>
          <a:custGeom>
            <a:avLst/>
            <a:gdLst/>
            <a:ahLst/>
            <a:cxnLst/>
            <a:rect l="l" t="t" r="r" b="b"/>
            <a:pathLst>
              <a:path w="1573" h="1346" extrusionOk="0">
                <a:moveTo>
                  <a:pt x="906" y="0"/>
                </a:moveTo>
                <a:cubicBezTo>
                  <a:pt x="298" y="0"/>
                  <a:pt x="1" y="727"/>
                  <a:pt x="429" y="1143"/>
                </a:cubicBezTo>
                <a:cubicBezTo>
                  <a:pt x="565" y="1283"/>
                  <a:pt x="733" y="1345"/>
                  <a:pt x="899" y="1345"/>
                </a:cubicBezTo>
                <a:cubicBezTo>
                  <a:pt x="1242" y="1345"/>
                  <a:pt x="1572" y="1077"/>
                  <a:pt x="1572" y="667"/>
                </a:cubicBezTo>
                <a:cubicBezTo>
                  <a:pt x="1572" y="298"/>
                  <a:pt x="1275" y="0"/>
                  <a:pt x="906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3"/>
          <p:cNvSpPr/>
          <p:nvPr/>
        </p:nvSpPr>
        <p:spPr>
          <a:xfrm>
            <a:off x="19743963" y="5044175"/>
            <a:ext cx="39525" cy="33650"/>
          </a:xfrm>
          <a:custGeom>
            <a:avLst/>
            <a:gdLst/>
            <a:ahLst/>
            <a:cxnLst/>
            <a:rect l="l" t="t" r="r" b="b"/>
            <a:pathLst>
              <a:path w="1581" h="1346" extrusionOk="0">
                <a:moveTo>
                  <a:pt x="887" y="0"/>
                </a:moveTo>
                <a:cubicBezTo>
                  <a:pt x="302" y="0"/>
                  <a:pt x="0" y="718"/>
                  <a:pt x="426" y="1143"/>
                </a:cubicBezTo>
                <a:cubicBezTo>
                  <a:pt x="565" y="1283"/>
                  <a:pt x="736" y="1346"/>
                  <a:pt x="903" y="1346"/>
                </a:cubicBezTo>
                <a:cubicBezTo>
                  <a:pt x="1250" y="1346"/>
                  <a:pt x="1580" y="1077"/>
                  <a:pt x="1580" y="667"/>
                </a:cubicBezTo>
                <a:cubicBezTo>
                  <a:pt x="1580" y="298"/>
                  <a:pt x="1283" y="0"/>
                  <a:pt x="902" y="0"/>
                </a:cubicBezTo>
                <a:cubicBezTo>
                  <a:pt x="897" y="0"/>
                  <a:pt x="892" y="0"/>
                  <a:pt x="887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3"/>
          <p:cNvSpPr/>
          <p:nvPr/>
        </p:nvSpPr>
        <p:spPr>
          <a:xfrm>
            <a:off x="17906738" y="5346300"/>
            <a:ext cx="39325" cy="33750"/>
          </a:xfrm>
          <a:custGeom>
            <a:avLst/>
            <a:gdLst/>
            <a:ahLst/>
            <a:cxnLst/>
            <a:rect l="l" t="t" r="r" b="b"/>
            <a:pathLst>
              <a:path w="1573" h="1350" extrusionOk="0">
                <a:moveTo>
                  <a:pt x="894" y="0"/>
                </a:moveTo>
                <a:cubicBezTo>
                  <a:pt x="298" y="0"/>
                  <a:pt x="1" y="727"/>
                  <a:pt x="417" y="1155"/>
                </a:cubicBezTo>
                <a:cubicBezTo>
                  <a:pt x="555" y="1289"/>
                  <a:pt x="724" y="1349"/>
                  <a:pt x="890" y="1349"/>
                </a:cubicBezTo>
                <a:cubicBezTo>
                  <a:pt x="1238" y="1349"/>
                  <a:pt x="1572" y="1083"/>
                  <a:pt x="1572" y="679"/>
                </a:cubicBezTo>
                <a:cubicBezTo>
                  <a:pt x="1572" y="310"/>
                  <a:pt x="1275" y="0"/>
                  <a:pt x="894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3"/>
          <p:cNvSpPr/>
          <p:nvPr/>
        </p:nvSpPr>
        <p:spPr>
          <a:xfrm>
            <a:off x="17519788" y="5689200"/>
            <a:ext cx="39600" cy="33875"/>
          </a:xfrm>
          <a:custGeom>
            <a:avLst/>
            <a:gdLst/>
            <a:ahLst/>
            <a:cxnLst/>
            <a:rect l="l" t="t" r="r" b="b"/>
            <a:pathLst>
              <a:path w="1584" h="1355" extrusionOk="0">
                <a:moveTo>
                  <a:pt x="905" y="0"/>
                </a:moveTo>
                <a:cubicBezTo>
                  <a:pt x="310" y="0"/>
                  <a:pt x="0" y="727"/>
                  <a:pt x="429" y="1155"/>
                </a:cubicBezTo>
                <a:cubicBezTo>
                  <a:pt x="567" y="1293"/>
                  <a:pt x="736" y="1355"/>
                  <a:pt x="902" y="1355"/>
                </a:cubicBezTo>
                <a:cubicBezTo>
                  <a:pt x="1250" y="1355"/>
                  <a:pt x="1584" y="1082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3"/>
          <p:cNvSpPr/>
          <p:nvPr/>
        </p:nvSpPr>
        <p:spPr>
          <a:xfrm>
            <a:off x="19710238" y="2349800"/>
            <a:ext cx="39625" cy="33950"/>
          </a:xfrm>
          <a:custGeom>
            <a:avLst/>
            <a:gdLst/>
            <a:ahLst/>
            <a:cxnLst/>
            <a:rect l="l" t="t" r="r" b="b"/>
            <a:pathLst>
              <a:path w="1585" h="1358" extrusionOk="0">
                <a:moveTo>
                  <a:pt x="905" y="0"/>
                </a:moveTo>
                <a:cubicBezTo>
                  <a:pt x="310" y="0"/>
                  <a:pt x="1" y="727"/>
                  <a:pt x="429" y="1155"/>
                </a:cubicBezTo>
                <a:cubicBezTo>
                  <a:pt x="569" y="1295"/>
                  <a:pt x="740" y="1357"/>
                  <a:pt x="907" y="1357"/>
                </a:cubicBezTo>
                <a:cubicBezTo>
                  <a:pt x="1254" y="1357"/>
                  <a:pt x="1584" y="1089"/>
                  <a:pt x="1584" y="679"/>
                </a:cubicBezTo>
                <a:cubicBezTo>
                  <a:pt x="1584" y="310"/>
                  <a:pt x="1274" y="0"/>
                  <a:pt x="905" y="0"/>
                </a:cubicBezTo>
                <a:close/>
              </a:path>
            </a:pathLst>
          </a:custGeom>
          <a:solidFill>
            <a:srgbClr val="BCD9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76675" y="-1413150"/>
            <a:ext cx="2875124" cy="287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3"/>
          <p:cNvGrpSpPr/>
          <p:nvPr/>
        </p:nvGrpSpPr>
        <p:grpSpPr>
          <a:xfrm>
            <a:off x="278563" y="276033"/>
            <a:ext cx="8521358" cy="4770650"/>
            <a:chOff x="278563" y="276033"/>
            <a:chExt cx="8521358" cy="4770650"/>
          </a:xfrm>
        </p:grpSpPr>
        <p:sp>
          <p:nvSpPr>
            <p:cNvPr id="243" name="Google Shape;243;p13"/>
            <p:cNvSpPr/>
            <p:nvPr/>
          </p:nvSpPr>
          <p:spPr>
            <a:xfrm>
              <a:off x="278563" y="3802415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725533" y="72135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792003" y="465165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187230" y="48336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047473" y="54176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205837" y="27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50" name="Google Shape;250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63074">
            <a:off x="8210224" y="1051653"/>
            <a:ext cx="1837152" cy="183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63063">
            <a:off x="-1054643" y="3743400"/>
            <a:ext cx="2331609" cy="233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1">
  <p:cSld name="TITLE_AND_BODY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1343425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14"/>
          <p:cNvSpPr txBox="1"/>
          <p:nvPr>
            <p:ph type="subTitle" idx="1"/>
          </p:nvPr>
        </p:nvSpPr>
        <p:spPr>
          <a:xfrm>
            <a:off x="1123075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14"/>
          <p:cNvSpPr txBox="1"/>
          <p:nvPr>
            <p:ph type="title" idx="2"/>
          </p:nvPr>
        </p:nvSpPr>
        <p:spPr>
          <a:xfrm>
            <a:off x="3681750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6" name="Google Shape;256;p14"/>
          <p:cNvSpPr txBox="1"/>
          <p:nvPr>
            <p:ph type="subTitle" idx="3"/>
          </p:nvPr>
        </p:nvSpPr>
        <p:spPr>
          <a:xfrm>
            <a:off x="3461400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14"/>
          <p:cNvSpPr txBox="1"/>
          <p:nvPr>
            <p:ph type="title" idx="4"/>
          </p:nvPr>
        </p:nvSpPr>
        <p:spPr>
          <a:xfrm>
            <a:off x="6024054" y="208253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8" name="Google Shape;258;p14"/>
          <p:cNvSpPr txBox="1"/>
          <p:nvPr>
            <p:ph type="subTitle" idx="5"/>
          </p:nvPr>
        </p:nvSpPr>
        <p:spPr>
          <a:xfrm>
            <a:off x="5803704" y="235158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14"/>
          <p:cNvSpPr txBox="1"/>
          <p:nvPr>
            <p:ph type="title" idx="6"/>
          </p:nvPr>
        </p:nvSpPr>
        <p:spPr>
          <a:xfrm>
            <a:off x="1343425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14"/>
          <p:cNvSpPr txBox="1"/>
          <p:nvPr>
            <p:ph type="subTitle" idx="7"/>
          </p:nvPr>
        </p:nvSpPr>
        <p:spPr>
          <a:xfrm>
            <a:off x="1123075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14"/>
          <p:cNvSpPr txBox="1"/>
          <p:nvPr>
            <p:ph type="title" idx="8"/>
          </p:nvPr>
        </p:nvSpPr>
        <p:spPr>
          <a:xfrm>
            <a:off x="3681750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2" name="Google Shape;262;p14"/>
          <p:cNvSpPr txBox="1"/>
          <p:nvPr>
            <p:ph type="subTitle" idx="9"/>
          </p:nvPr>
        </p:nvSpPr>
        <p:spPr>
          <a:xfrm>
            <a:off x="3461400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14"/>
          <p:cNvSpPr txBox="1"/>
          <p:nvPr>
            <p:ph type="title" idx="13"/>
          </p:nvPr>
        </p:nvSpPr>
        <p:spPr>
          <a:xfrm>
            <a:off x="6024054" y="379580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14"/>
          <p:cNvSpPr txBox="1"/>
          <p:nvPr>
            <p:ph type="subTitle" idx="14"/>
          </p:nvPr>
        </p:nvSpPr>
        <p:spPr>
          <a:xfrm>
            <a:off x="5803704" y="4065050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14"/>
          <p:cNvSpPr txBox="1"/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66" name="Google Shape;266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833308">
            <a:off x="-59062" y="2680837"/>
            <a:ext cx="1488649" cy="148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4"/>
          <p:cNvGrpSpPr/>
          <p:nvPr/>
        </p:nvGrpSpPr>
        <p:grpSpPr>
          <a:xfrm rot="10800000" flipH="1">
            <a:off x="278563" y="139404"/>
            <a:ext cx="8952139" cy="4573599"/>
            <a:chOff x="278563" y="609714"/>
            <a:chExt cx="8952139" cy="4573599"/>
          </a:xfrm>
        </p:grpSpPr>
        <p:sp>
          <p:nvSpPr>
            <p:cNvPr id="268" name="Google Shape;268;p14"/>
            <p:cNvSpPr/>
            <p:nvPr/>
          </p:nvSpPr>
          <p:spPr>
            <a:xfrm>
              <a:off x="278563" y="4160790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21753" y="4942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37305" y="477566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032998" y="60971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991012" y="198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75" name="Google Shape;27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7248436" y="-1212134"/>
            <a:ext cx="3198924" cy="319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>
            <p:ph type="title" idx="16" hasCustomPrompt="1"/>
          </p:nvPr>
        </p:nvSpPr>
        <p:spPr>
          <a:xfrm>
            <a:off x="1343425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4"/>
          <p:cNvSpPr txBox="1"/>
          <p:nvPr>
            <p:ph type="title" idx="17" hasCustomPrompt="1"/>
          </p:nvPr>
        </p:nvSpPr>
        <p:spPr>
          <a:xfrm>
            <a:off x="3681750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4"/>
          <p:cNvSpPr txBox="1"/>
          <p:nvPr>
            <p:ph type="title" idx="18" hasCustomPrompt="1"/>
          </p:nvPr>
        </p:nvSpPr>
        <p:spPr>
          <a:xfrm>
            <a:off x="6024054" y="3105512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/>
          <p:nvPr>
            <p:ph type="title" idx="19" hasCustomPrompt="1"/>
          </p:nvPr>
        </p:nvSpPr>
        <p:spPr>
          <a:xfrm>
            <a:off x="1343425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/>
          <p:nvPr>
            <p:ph type="title" idx="20" hasCustomPrompt="1"/>
          </p:nvPr>
        </p:nvSpPr>
        <p:spPr>
          <a:xfrm>
            <a:off x="3681750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/>
          <p:nvPr>
            <p:ph type="title" idx="21" hasCustomPrompt="1"/>
          </p:nvPr>
        </p:nvSpPr>
        <p:spPr>
          <a:xfrm>
            <a:off x="6024054" y="1298937"/>
            <a:ext cx="17805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3">
  <p:cSld name="TITLE_AND_BODY_1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1341438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4" name="Google Shape;284;p15"/>
          <p:cNvSpPr txBox="1"/>
          <p:nvPr>
            <p:ph type="subTitle" idx="1"/>
          </p:nvPr>
        </p:nvSpPr>
        <p:spPr>
          <a:xfrm>
            <a:off x="1121099" y="188875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15"/>
          <p:cNvSpPr txBox="1"/>
          <p:nvPr>
            <p:ph type="title" idx="2"/>
          </p:nvPr>
        </p:nvSpPr>
        <p:spPr>
          <a:xfrm>
            <a:off x="3679763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6" name="Google Shape;286;p15"/>
          <p:cNvSpPr txBox="1"/>
          <p:nvPr>
            <p:ph type="subTitle" idx="3"/>
          </p:nvPr>
        </p:nvSpPr>
        <p:spPr>
          <a:xfrm>
            <a:off x="3459413" y="1888738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7" name="Google Shape;287;p15"/>
          <p:cNvSpPr txBox="1"/>
          <p:nvPr>
            <p:ph type="title" idx="4"/>
          </p:nvPr>
        </p:nvSpPr>
        <p:spPr>
          <a:xfrm>
            <a:off x="6022066" y="1619688"/>
            <a:ext cx="17805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5"/>
          <p:cNvSpPr txBox="1"/>
          <p:nvPr>
            <p:ph type="subTitle" idx="5"/>
          </p:nvPr>
        </p:nvSpPr>
        <p:spPr>
          <a:xfrm>
            <a:off x="5974075" y="1888750"/>
            <a:ext cx="18285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9" name="Google Shape;289;p15"/>
          <p:cNvSpPr txBox="1"/>
          <p:nvPr>
            <p:ph type="title" idx="6"/>
          </p:nvPr>
        </p:nvSpPr>
        <p:spPr>
          <a:xfrm>
            <a:off x="1341438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0" name="Google Shape;290;p15"/>
          <p:cNvSpPr txBox="1"/>
          <p:nvPr>
            <p:ph type="subTitle" idx="7"/>
          </p:nvPr>
        </p:nvSpPr>
        <p:spPr>
          <a:xfrm>
            <a:off x="1231188" y="360220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15"/>
          <p:cNvSpPr txBox="1"/>
          <p:nvPr>
            <p:ph type="title" idx="8"/>
          </p:nvPr>
        </p:nvSpPr>
        <p:spPr>
          <a:xfrm>
            <a:off x="3679763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15"/>
          <p:cNvSpPr txBox="1"/>
          <p:nvPr>
            <p:ph type="subTitle" idx="9"/>
          </p:nvPr>
        </p:nvSpPr>
        <p:spPr>
          <a:xfrm>
            <a:off x="3569525" y="3602200"/>
            <a:ext cx="20010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5"/>
          <p:cNvSpPr txBox="1"/>
          <p:nvPr>
            <p:ph type="title" idx="13"/>
          </p:nvPr>
        </p:nvSpPr>
        <p:spPr>
          <a:xfrm>
            <a:off x="6022066" y="3332950"/>
            <a:ext cx="17805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5"/>
          <p:cNvSpPr txBox="1"/>
          <p:nvPr>
            <p:ph type="subTitle" idx="14"/>
          </p:nvPr>
        </p:nvSpPr>
        <p:spPr>
          <a:xfrm>
            <a:off x="5938150" y="3602200"/>
            <a:ext cx="19485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5" name="Google Shape;295;p15"/>
          <p:cNvSpPr txBox="1"/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96" name="Google Shape;296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833308">
            <a:off x="-59062" y="2680837"/>
            <a:ext cx="1488649" cy="1487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5"/>
          <p:cNvGrpSpPr/>
          <p:nvPr/>
        </p:nvGrpSpPr>
        <p:grpSpPr>
          <a:xfrm rot="10800000" flipH="1">
            <a:off x="278563" y="139404"/>
            <a:ext cx="8952139" cy="4573599"/>
            <a:chOff x="278563" y="609714"/>
            <a:chExt cx="8952139" cy="4573599"/>
          </a:xfrm>
        </p:grpSpPr>
        <p:sp>
          <p:nvSpPr>
            <p:cNvPr id="298" name="Google Shape;298;p15"/>
            <p:cNvSpPr/>
            <p:nvPr/>
          </p:nvSpPr>
          <p:spPr>
            <a:xfrm>
              <a:off x="278563" y="4160790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21753" y="4942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737305" y="477566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8032998" y="60971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8991012" y="19860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05" name="Google Shape;30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7248436" y="-1212134"/>
            <a:ext cx="3198924" cy="31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 4">
  <p:cSld name="TITLE_AND_BODY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11231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16"/>
          <p:cNvSpPr txBox="1"/>
          <p:nvPr>
            <p:ph type="subTitle" idx="1"/>
          </p:nvPr>
        </p:nvSpPr>
        <p:spPr>
          <a:xfrm>
            <a:off x="1123075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9" name="Google Shape;309;p16"/>
          <p:cNvSpPr txBox="1"/>
          <p:nvPr>
            <p:ph type="title" idx="2"/>
          </p:nvPr>
        </p:nvSpPr>
        <p:spPr>
          <a:xfrm>
            <a:off x="3463398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" name="Google Shape;310;p16"/>
          <p:cNvSpPr txBox="1"/>
          <p:nvPr>
            <p:ph type="subTitle" idx="3"/>
          </p:nvPr>
        </p:nvSpPr>
        <p:spPr>
          <a:xfrm>
            <a:off x="3463409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16"/>
          <p:cNvSpPr txBox="1"/>
          <p:nvPr>
            <p:ph type="title" idx="4"/>
          </p:nvPr>
        </p:nvSpPr>
        <p:spPr>
          <a:xfrm>
            <a:off x="5803725" y="1896175"/>
            <a:ext cx="2221200" cy="2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2" name="Google Shape;312;p16"/>
          <p:cNvSpPr txBox="1"/>
          <p:nvPr>
            <p:ph type="subTitle" idx="5"/>
          </p:nvPr>
        </p:nvSpPr>
        <p:spPr>
          <a:xfrm>
            <a:off x="5803704" y="216522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16"/>
          <p:cNvSpPr txBox="1"/>
          <p:nvPr>
            <p:ph type="title" idx="6"/>
          </p:nvPr>
        </p:nvSpPr>
        <p:spPr>
          <a:xfrm>
            <a:off x="112317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4" name="Google Shape;314;p16"/>
          <p:cNvSpPr txBox="1"/>
          <p:nvPr>
            <p:ph type="subTitle" idx="7"/>
          </p:nvPr>
        </p:nvSpPr>
        <p:spPr>
          <a:xfrm>
            <a:off x="1123075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16"/>
          <p:cNvSpPr txBox="1"/>
          <p:nvPr>
            <p:ph type="title" idx="8"/>
          </p:nvPr>
        </p:nvSpPr>
        <p:spPr>
          <a:xfrm>
            <a:off x="3463413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6" name="Google Shape;316;p16"/>
          <p:cNvSpPr txBox="1"/>
          <p:nvPr>
            <p:ph type="subTitle" idx="9"/>
          </p:nvPr>
        </p:nvSpPr>
        <p:spPr>
          <a:xfrm>
            <a:off x="3463409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16"/>
          <p:cNvSpPr txBox="1"/>
          <p:nvPr>
            <p:ph type="title" idx="13"/>
          </p:nvPr>
        </p:nvSpPr>
        <p:spPr>
          <a:xfrm>
            <a:off x="5803725" y="3676625"/>
            <a:ext cx="22212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16"/>
          <p:cNvSpPr txBox="1"/>
          <p:nvPr>
            <p:ph type="subTitle" idx="14"/>
          </p:nvPr>
        </p:nvSpPr>
        <p:spPr>
          <a:xfrm>
            <a:off x="5803704" y="3945875"/>
            <a:ext cx="22212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16"/>
          <p:cNvSpPr txBox="1"/>
          <p:nvPr>
            <p:ph type="title" idx="15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20" name="Google Shape;32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833308">
            <a:off x="18001" y="312962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105589">
            <a:off x="8042851" y="3685787"/>
            <a:ext cx="1488649" cy="1487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/>
          <p:nvPr/>
        </p:nvSpPr>
        <p:spPr>
          <a:xfrm rot="10800000" flipH="1">
            <a:off x="1977905" y="2559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6"/>
          <p:cNvSpPr/>
          <p:nvPr/>
        </p:nvSpPr>
        <p:spPr>
          <a:xfrm rot="10800000" flipH="1">
            <a:off x="407630" y="3001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16"/>
          <p:cNvSpPr/>
          <p:nvPr/>
        </p:nvSpPr>
        <p:spPr>
          <a:xfrm rot="10800000" flipH="1">
            <a:off x="8762155" y="20383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5" name="Google Shape;32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6350476" y="-2708176"/>
            <a:ext cx="4873401" cy="48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04830">
            <a:off x="-1152099" y="3783249"/>
            <a:ext cx="2865199" cy="28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 1">
  <p:cSld name="CUSTOM_1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subTitle" idx="1"/>
          </p:nvPr>
        </p:nvSpPr>
        <p:spPr>
          <a:xfrm>
            <a:off x="701600" y="1458372"/>
            <a:ext cx="36771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329" name="Google Shape;329;p17"/>
          <p:cNvSpPr txBox="1"/>
          <p:nvPr>
            <p:ph type="subTitle" idx="2"/>
          </p:nvPr>
        </p:nvSpPr>
        <p:spPr>
          <a:xfrm>
            <a:off x="4765450" y="1458450"/>
            <a:ext cx="3537000" cy="2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330" name="Google Shape;330;p17"/>
          <p:cNvSpPr txBox="1"/>
          <p:nvPr>
            <p:ph type="title"/>
          </p:nvPr>
        </p:nvSpPr>
        <p:spPr>
          <a:xfrm>
            <a:off x="1960500" y="541775"/>
            <a:ext cx="52230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1" name="Google Shape;331;p17"/>
          <p:cNvSpPr/>
          <p:nvPr/>
        </p:nvSpPr>
        <p:spPr>
          <a:xfrm rot="311890">
            <a:off x="3091047" y="4391824"/>
            <a:ext cx="239692" cy="240733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595" y="4541"/>
                </a:moveTo>
                <a:cubicBezTo>
                  <a:pt x="0" y="2960"/>
                  <a:pt x="783" y="1190"/>
                  <a:pt x="2364" y="596"/>
                </a:cubicBezTo>
                <a:cubicBezTo>
                  <a:pt x="3931" y="1"/>
                  <a:pt x="5701" y="799"/>
                  <a:pt x="6295" y="2380"/>
                </a:cubicBezTo>
                <a:cubicBezTo>
                  <a:pt x="6905" y="3961"/>
                  <a:pt x="6107" y="5730"/>
                  <a:pt x="4540" y="6340"/>
                </a:cubicBezTo>
                <a:cubicBezTo>
                  <a:pt x="2959" y="6934"/>
                  <a:pt x="1204" y="6137"/>
                  <a:pt x="595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2" name="Google Shape;33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83101" y="3775749"/>
            <a:ext cx="1288725" cy="12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3">
            <a:off x="4340299" y="3637570"/>
            <a:ext cx="1565081" cy="156508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 rot="311925">
            <a:off x="196640" y="4391354"/>
            <a:ext cx="414425" cy="416148"/>
          </a:xfrm>
          <a:custGeom>
            <a:avLst/>
            <a:gdLst/>
            <a:ahLst/>
            <a:cxnLst/>
            <a:rect l="l" t="t" r="r" b="b"/>
            <a:pathLst>
              <a:path w="6906" h="6935" extrusionOk="0">
                <a:moveTo>
                  <a:pt x="596" y="4555"/>
                </a:moveTo>
                <a:cubicBezTo>
                  <a:pt x="1" y="2960"/>
                  <a:pt x="784" y="1190"/>
                  <a:pt x="2365" y="596"/>
                </a:cubicBezTo>
                <a:cubicBezTo>
                  <a:pt x="3932" y="1"/>
                  <a:pt x="5701" y="799"/>
                  <a:pt x="6296" y="2380"/>
                </a:cubicBezTo>
                <a:cubicBezTo>
                  <a:pt x="6905" y="3975"/>
                  <a:pt x="6107" y="5745"/>
                  <a:pt x="4541" y="6340"/>
                </a:cubicBezTo>
                <a:cubicBezTo>
                  <a:pt x="2960" y="6934"/>
                  <a:pt x="1205" y="6136"/>
                  <a:pt x="596" y="455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5" name="Google Shape;335;p17"/>
          <p:cNvGrpSpPr/>
          <p:nvPr/>
        </p:nvGrpSpPr>
        <p:grpSpPr>
          <a:xfrm rot="-10488116">
            <a:off x="1167689" y="3809884"/>
            <a:ext cx="7677600" cy="1508069"/>
            <a:chOff x="1871356" y="339971"/>
            <a:chExt cx="7677504" cy="1508050"/>
          </a:xfrm>
        </p:grpSpPr>
        <p:grpSp>
          <p:nvGrpSpPr>
            <p:cNvPr id="336" name="Google Shape;336;p17"/>
            <p:cNvGrpSpPr/>
            <p:nvPr/>
          </p:nvGrpSpPr>
          <p:grpSpPr>
            <a:xfrm rot="10800000">
              <a:off x="2611176" y="339971"/>
              <a:ext cx="6937684" cy="1053340"/>
              <a:chOff x="3347515" y="3822634"/>
              <a:chExt cx="6937684" cy="105334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3347515" y="4635243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9819820" y="3822634"/>
                <a:ext cx="465380" cy="46740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8381779" y="3829977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560043" y="3935978"/>
                <a:ext cx="450068" cy="40009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4270552" y="4305400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8938211" y="3998227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43" name="Google Shape;343;p17"/>
            <p:cNvSpPr/>
            <p:nvPr/>
          </p:nvSpPr>
          <p:spPr>
            <a:xfrm rot="10800000">
              <a:off x="1871356" y="160729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_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8"/>
          <p:cNvSpPr txBox="1"/>
          <p:nvPr>
            <p:ph type="title" idx="2"/>
          </p:nvPr>
        </p:nvSpPr>
        <p:spPr>
          <a:xfrm>
            <a:off x="103667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7" name="Google Shape;347;p18"/>
          <p:cNvSpPr txBox="1"/>
          <p:nvPr>
            <p:ph type="subTitle" idx="1"/>
          </p:nvPr>
        </p:nvSpPr>
        <p:spPr>
          <a:xfrm>
            <a:off x="95042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8" name="Google Shape;348;p18"/>
          <p:cNvSpPr txBox="1"/>
          <p:nvPr>
            <p:ph type="title" idx="3"/>
          </p:nvPr>
        </p:nvSpPr>
        <p:spPr>
          <a:xfrm>
            <a:off x="3681746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9" name="Google Shape;349;p18"/>
          <p:cNvSpPr txBox="1"/>
          <p:nvPr>
            <p:ph type="subTitle" idx="4"/>
          </p:nvPr>
        </p:nvSpPr>
        <p:spPr>
          <a:xfrm>
            <a:off x="3595488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0" name="Google Shape;350;p18"/>
          <p:cNvSpPr txBox="1"/>
          <p:nvPr>
            <p:ph type="title" idx="5"/>
          </p:nvPr>
        </p:nvSpPr>
        <p:spPr>
          <a:xfrm>
            <a:off x="6326825" y="29522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1" name="Google Shape;351;p18"/>
          <p:cNvSpPr txBox="1"/>
          <p:nvPr>
            <p:ph type="subTitle" idx="6"/>
          </p:nvPr>
        </p:nvSpPr>
        <p:spPr>
          <a:xfrm>
            <a:off x="6240575" y="3414850"/>
            <a:ext cx="19530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52" name="Google Shape;352;p18"/>
          <p:cNvGrpSpPr/>
          <p:nvPr/>
        </p:nvGrpSpPr>
        <p:grpSpPr>
          <a:xfrm rot="10800000">
            <a:off x="437681" y="215583"/>
            <a:ext cx="8344803" cy="4997365"/>
            <a:chOff x="2015431" y="-212228"/>
            <a:chExt cx="8344803" cy="4997365"/>
          </a:xfrm>
        </p:grpSpPr>
        <p:grpSp>
          <p:nvGrpSpPr>
            <p:cNvPr id="353" name="Google Shape;353;p18"/>
            <p:cNvGrpSpPr/>
            <p:nvPr/>
          </p:nvGrpSpPr>
          <p:grpSpPr>
            <a:xfrm rot="10800000">
              <a:off x="2015431" y="-212228"/>
              <a:ext cx="8344803" cy="4997365"/>
              <a:chOff x="2536141" y="430808"/>
              <a:chExt cx="8344803" cy="4997365"/>
            </a:xfrm>
          </p:grpSpPr>
          <p:sp>
            <p:nvSpPr>
              <p:cNvPr id="354" name="Google Shape;354;p18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10641254" y="109513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9195708" y="5187442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521880" y="7860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2536141" y="47465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0" name="Google Shape;360;p18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2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type="title" idx="2"/>
          </p:nvPr>
        </p:nvSpPr>
        <p:spPr>
          <a:xfrm>
            <a:off x="103667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4" name="Google Shape;364;p19"/>
          <p:cNvSpPr txBox="1"/>
          <p:nvPr>
            <p:ph type="subTitle" idx="1"/>
          </p:nvPr>
        </p:nvSpPr>
        <p:spPr>
          <a:xfrm>
            <a:off x="673700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5" name="Google Shape;365;p19"/>
          <p:cNvSpPr txBox="1"/>
          <p:nvPr>
            <p:ph type="title" idx="3"/>
          </p:nvPr>
        </p:nvSpPr>
        <p:spPr>
          <a:xfrm>
            <a:off x="3681746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6" name="Google Shape;366;p19"/>
          <p:cNvSpPr txBox="1"/>
          <p:nvPr>
            <p:ph type="subTitle" idx="4"/>
          </p:nvPr>
        </p:nvSpPr>
        <p:spPr>
          <a:xfrm>
            <a:off x="3318737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7" name="Google Shape;367;p19"/>
          <p:cNvSpPr txBox="1"/>
          <p:nvPr>
            <p:ph type="title" idx="5"/>
          </p:nvPr>
        </p:nvSpPr>
        <p:spPr>
          <a:xfrm>
            <a:off x="6326825" y="31164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19"/>
          <p:cNvSpPr txBox="1"/>
          <p:nvPr>
            <p:ph type="subTitle" idx="6"/>
          </p:nvPr>
        </p:nvSpPr>
        <p:spPr>
          <a:xfrm>
            <a:off x="5963825" y="3579075"/>
            <a:ext cx="25065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369" name="Google Shape;36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52215">
            <a:off x="-924933" y="3295779"/>
            <a:ext cx="1896869" cy="189686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 rot="10800000">
            <a:off x="4452127" y="47869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19"/>
          <p:cNvSpPr/>
          <p:nvPr/>
        </p:nvSpPr>
        <p:spPr>
          <a:xfrm rot="10800000">
            <a:off x="281452" y="31882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19"/>
          <p:cNvSpPr/>
          <p:nvPr/>
        </p:nvSpPr>
        <p:spPr>
          <a:xfrm rot="10800000">
            <a:off x="8696077" y="41238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AND_BODY_1_2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-717350" y="1914102"/>
            <a:ext cx="5207398" cy="52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833308">
            <a:off x="4373101" y="-522463"/>
            <a:ext cx="1488649" cy="14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0"/>
          <p:cNvSpPr/>
          <p:nvPr/>
        </p:nvSpPr>
        <p:spPr>
          <a:xfrm rot="10800000" flipH="1">
            <a:off x="7972680" y="5470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77" name="Google Shape;377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833326">
            <a:off x="8356489" y="3774236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/>
          <p:nvPr/>
        </p:nvSpPr>
        <p:spPr>
          <a:xfrm rot="10800000" flipH="1">
            <a:off x="581755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20"/>
          <p:cNvSpPr/>
          <p:nvPr/>
        </p:nvSpPr>
        <p:spPr>
          <a:xfrm rot="10800000" flipH="1">
            <a:off x="3175105" y="2463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20"/>
          <p:cNvSpPr/>
          <p:nvPr/>
        </p:nvSpPr>
        <p:spPr>
          <a:xfrm rot="10800000" flipH="1">
            <a:off x="7590930" y="46448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20"/>
          <p:cNvSpPr/>
          <p:nvPr/>
        </p:nvSpPr>
        <p:spPr>
          <a:xfrm rot="10800000" flipH="1">
            <a:off x="8430730" y="2465220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833326">
            <a:off x="-449136" y="-528814"/>
            <a:ext cx="1195123" cy="119405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 rot="10800000" flipH="1">
            <a:off x="2436130" y="19141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20"/>
          <p:cNvSpPr txBox="1"/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type="title" idx="2"/>
          </p:nvPr>
        </p:nvSpPr>
        <p:spPr>
          <a:xfrm>
            <a:off x="4637550" y="10416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6" name="Google Shape;386;p20"/>
          <p:cNvSpPr txBox="1"/>
          <p:nvPr>
            <p:ph type="subTitle" idx="1"/>
          </p:nvPr>
        </p:nvSpPr>
        <p:spPr>
          <a:xfrm>
            <a:off x="4637550" y="15043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20"/>
          <p:cNvSpPr txBox="1"/>
          <p:nvPr>
            <p:ph type="title" idx="3"/>
          </p:nvPr>
        </p:nvSpPr>
        <p:spPr>
          <a:xfrm>
            <a:off x="4637538" y="2209763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20"/>
          <p:cNvSpPr txBox="1"/>
          <p:nvPr>
            <p:ph type="subTitle" idx="4"/>
          </p:nvPr>
        </p:nvSpPr>
        <p:spPr>
          <a:xfrm>
            <a:off x="4637550" y="26724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20"/>
          <p:cNvSpPr txBox="1"/>
          <p:nvPr>
            <p:ph type="title" idx="5"/>
          </p:nvPr>
        </p:nvSpPr>
        <p:spPr>
          <a:xfrm>
            <a:off x="4637550" y="337787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" name="Google Shape;390;p20"/>
          <p:cNvSpPr txBox="1"/>
          <p:nvPr>
            <p:ph type="subTitle" idx="6"/>
          </p:nvPr>
        </p:nvSpPr>
        <p:spPr>
          <a:xfrm>
            <a:off x="4637550" y="3840500"/>
            <a:ext cx="34809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667784">
            <a:off x="-200634" y="-271932"/>
            <a:ext cx="2545944" cy="254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88415">
            <a:off x="4621801" y="-2063203"/>
            <a:ext cx="3921825" cy="392180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>
            <p:ph type="title"/>
          </p:nvPr>
        </p:nvSpPr>
        <p:spPr>
          <a:xfrm>
            <a:off x="2821650" y="2583771"/>
            <a:ext cx="35007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type="title" idx="2" hasCustomPrompt="1"/>
          </p:nvPr>
        </p:nvSpPr>
        <p:spPr>
          <a:xfrm>
            <a:off x="2924700" y="1630988"/>
            <a:ext cx="32946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type="subTitle" idx="1"/>
          </p:nvPr>
        </p:nvSpPr>
        <p:spPr>
          <a:xfrm>
            <a:off x="2504850" y="3136017"/>
            <a:ext cx="4134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" name="Google Shape;56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75840" y="4036253"/>
            <a:ext cx="2292723" cy="2292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41450" y="-171475"/>
            <a:ext cx="1278751" cy="127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0">
            <a:off x="-682777" y="2825144"/>
            <a:ext cx="3971847" cy="397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10">
            <a:off x="7078998" y="973743"/>
            <a:ext cx="3971847" cy="3971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3"/>
          <p:cNvGrpSpPr/>
          <p:nvPr/>
        </p:nvGrpSpPr>
        <p:grpSpPr>
          <a:xfrm>
            <a:off x="-133575" y="-80061"/>
            <a:ext cx="9411473" cy="5018377"/>
            <a:chOff x="253812" y="1365998"/>
            <a:chExt cx="6778158" cy="3614243"/>
          </a:xfrm>
        </p:grpSpPr>
        <p:sp>
          <p:nvSpPr>
            <p:cNvPr id="61" name="Google Shape;61;p3"/>
            <p:cNvSpPr/>
            <p:nvPr/>
          </p:nvSpPr>
          <p:spPr>
            <a:xfrm>
              <a:off x="2656876" y="434407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69752" y="1423653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95302" y="3820427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1529" y="3756101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3812" y="2728303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59345" y="244100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483954" y="472323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00769" y="3267761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588669" y="2287579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42040" y="2161644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39843" y="183238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784011" y="183478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641384" y="4826967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19575" y="1843762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762979" y="1650016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149525" y="1365998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905781" y="458269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417179" y="4767157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633045" y="1606519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25124" y="3007198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4">
            <a:off x="7507773" y="-1093512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1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394" name="Google Shape;394;p21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10800000">
            <a:off x="384742" y="196781"/>
            <a:ext cx="2265908" cy="4763192"/>
            <a:chOff x="6576990" y="78670"/>
            <a:chExt cx="2265908" cy="4763192"/>
          </a:xfrm>
        </p:grpSpPr>
        <p:sp>
          <p:nvSpPr>
            <p:cNvPr id="401" name="Google Shape;401;p21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57699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4" name="Google Shape;40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1"/>
          <p:cNvSpPr txBox="1"/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6" name="Google Shape;406;p21"/>
          <p:cNvSpPr txBox="1"/>
          <p:nvPr>
            <p:ph type="title" idx="2"/>
          </p:nvPr>
        </p:nvSpPr>
        <p:spPr>
          <a:xfrm>
            <a:off x="108407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21"/>
          <p:cNvSpPr txBox="1"/>
          <p:nvPr>
            <p:ph type="subTitle" idx="1"/>
          </p:nvPr>
        </p:nvSpPr>
        <p:spPr>
          <a:xfrm>
            <a:off x="108407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8" name="Google Shape;408;p21"/>
          <p:cNvSpPr txBox="1"/>
          <p:nvPr>
            <p:ph type="title" idx="3"/>
          </p:nvPr>
        </p:nvSpPr>
        <p:spPr>
          <a:xfrm>
            <a:off x="2934360" y="301825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21"/>
          <p:cNvSpPr txBox="1"/>
          <p:nvPr>
            <p:ph type="subTitle" idx="4"/>
          </p:nvPr>
        </p:nvSpPr>
        <p:spPr>
          <a:xfrm>
            <a:off x="293976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0" name="Google Shape;410;p21"/>
          <p:cNvSpPr txBox="1"/>
          <p:nvPr>
            <p:ph type="title" idx="5"/>
          </p:nvPr>
        </p:nvSpPr>
        <p:spPr>
          <a:xfrm>
            <a:off x="4795445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21"/>
          <p:cNvSpPr txBox="1"/>
          <p:nvPr>
            <p:ph type="subTitle" idx="6"/>
          </p:nvPr>
        </p:nvSpPr>
        <p:spPr>
          <a:xfrm>
            <a:off x="4795445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21"/>
          <p:cNvSpPr txBox="1"/>
          <p:nvPr>
            <p:ph type="title" idx="7"/>
          </p:nvPr>
        </p:nvSpPr>
        <p:spPr>
          <a:xfrm>
            <a:off x="6651130" y="301825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21"/>
          <p:cNvSpPr txBox="1"/>
          <p:nvPr>
            <p:ph type="subTitle" idx="8"/>
          </p:nvPr>
        </p:nvSpPr>
        <p:spPr>
          <a:xfrm>
            <a:off x="6651130" y="341713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CUSTOM_1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/>
          <p:nvPr/>
        </p:nvSpPr>
        <p:spPr>
          <a:xfrm rot="10800000" flipH="1">
            <a:off x="1804905" y="47554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2"/>
          <p:cNvSpPr/>
          <p:nvPr/>
        </p:nvSpPr>
        <p:spPr>
          <a:xfrm rot="10800000" flipH="1">
            <a:off x="149105" y="2887945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22"/>
          <p:cNvSpPr/>
          <p:nvPr/>
        </p:nvSpPr>
        <p:spPr>
          <a:xfrm rot="10800000" flipH="1">
            <a:off x="8659780" y="481055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18" name="Google Shape;418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3795950" y="4532526"/>
            <a:ext cx="1164700" cy="11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2"/>
          <p:cNvSpPr txBox="1"/>
          <p:nvPr>
            <p:ph type="title"/>
          </p:nvPr>
        </p:nvSpPr>
        <p:spPr>
          <a:xfrm>
            <a:off x="713225" y="5476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22"/>
          <p:cNvSpPr txBox="1"/>
          <p:nvPr>
            <p:ph type="title" idx="2"/>
          </p:nvPr>
        </p:nvSpPr>
        <p:spPr>
          <a:xfrm>
            <a:off x="1084063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22"/>
          <p:cNvSpPr txBox="1"/>
          <p:nvPr>
            <p:ph type="subTitle" idx="1"/>
          </p:nvPr>
        </p:nvSpPr>
        <p:spPr>
          <a:xfrm>
            <a:off x="1084063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p22"/>
          <p:cNvSpPr txBox="1"/>
          <p:nvPr>
            <p:ph type="title" idx="3"/>
          </p:nvPr>
        </p:nvSpPr>
        <p:spPr>
          <a:xfrm>
            <a:off x="2934348" y="3168600"/>
            <a:ext cx="14196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22"/>
          <p:cNvSpPr txBox="1"/>
          <p:nvPr>
            <p:ph type="subTitle" idx="4"/>
          </p:nvPr>
        </p:nvSpPr>
        <p:spPr>
          <a:xfrm>
            <a:off x="293974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type="title" idx="5"/>
          </p:nvPr>
        </p:nvSpPr>
        <p:spPr>
          <a:xfrm>
            <a:off x="4848370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type="subTitle" idx="6"/>
          </p:nvPr>
        </p:nvSpPr>
        <p:spPr>
          <a:xfrm>
            <a:off x="4848370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type="title" idx="7"/>
          </p:nvPr>
        </p:nvSpPr>
        <p:spPr>
          <a:xfrm>
            <a:off x="6651118" y="3168600"/>
            <a:ext cx="14088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type="subTitle" idx="8"/>
          </p:nvPr>
        </p:nvSpPr>
        <p:spPr>
          <a:xfrm>
            <a:off x="6651118" y="3643687"/>
            <a:ext cx="14088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700000">
            <a:off x="-430081" y="338794"/>
            <a:ext cx="10167791" cy="101718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23"/>
          <p:cNvGrpSpPr/>
          <p:nvPr/>
        </p:nvGrpSpPr>
        <p:grpSpPr>
          <a:xfrm>
            <a:off x="106116" y="-336619"/>
            <a:ext cx="8863612" cy="5158806"/>
            <a:chOff x="426437" y="1181225"/>
            <a:chExt cx="6383588" cy="3715381"/>
          </a:xfrm>
        </p:grpSpPr>
        <p:sp>
          <p:nvSpPr>
            <p:cNvPr id="431" name="Google Shape;431;p23"/>
            <p:cNvSpPr/>
            <p:nvPr/>
          </p:nvSpPr>
          <p:spPr>
            <a:xfrm>
              <a:off x="2509594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064561" y="1398381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5695302" y="3820427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11529" y="3756101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5003720" y="4504333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976915" y="427660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483954" y="4723231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225319" y="2810652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60221" y="2441000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449404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6149525" y="1365998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878400" y="314282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6633045" y="1606519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89762" y="3830389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23"/>
          <p:cNvSpPr txBox="1"/>
          <p:nvPr>
            <p:ph type="title"/>
          </p:nvPr>
        </p:nvSpPr>
        <p:spPr>
          <a:xfrm>
            <a:off x="713225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3" name="Google Shape;453;p23"/>
          <p:cNvSpPr txBox="1"/>
          <p:nvPr>
            <p:ph type="subTitle" idx="1"/>
          </p:nvPr>
        </p:nvSpPr>
        <p:spPr>
          <a:xfrm>
            <a:off x="2207950" y="1315625"/>
            <a:ext cx="47280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713250" y="257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24"/>
          <p:cNvSpPr txBox="1"/>
          <p:nvPr>
            <p:ph type="subTitle" idx="1"/>
          </p:nvPr>
        </p:nvSpPr>
        <p:spPr>
          <a:xfrm>
            <a:off x="1805375" y="3248575"/>
            <a:ext cx="55776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457" name="Google Shape;457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936312">
            <a:off x="82801" y="1421541"/>
            <a:ext cx="1849660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24">
            <a:off x="6744323" y="728338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 rot="10800000">
            <a:off x="8430742" y="4182333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24"/>
          <p:cNvSpPr/>
          <p:nvPr/>
        </p:nvSpPr>
        <p:spPr>
          <a:xfrm rot="10800000">
            <a:off x="4474285" y="473306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10" y="4555"/>
                </a:moveTo>
                <a:cubicBezTo>
                  <a:pt x="0" y="2974"/>
                  <a:pt x="798" y="1205"/>
                  <a:pt x="2365" y="595"/>
                </a:cubicBezTo>
                <a:cubicBezTo>
                  <a:pt x="3946" y="1"/>
                  <a:pt x="5701" y="799"/>
                  <a:pt x="6310" y="2394"/>
                </a:cubicBezTo>
                <a:cubicBezTo>
                  <a:pt x="6905" y="3975"/>
                  <a:pt x="6121" y="5745"/>
                  <a:pt x="4540" y="6339"/>
                </a:cubicBezTo>
                <a:cubicBezTo>
                  <a:pt x="2974" y="6934"/>
                  <a:pt x="1204" y="6136"/>
                  <a:pt x="610" y="455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4"/>
          <p:cNvSpPr/>
          <p:nvPr/>
        </p:nvSpPr>
        <p:spPr>
          <a:xfrm rot="10800000">
            <a:off x="517800" y="41048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833308">
            <a:off x="-56933" y="3145028"/>
            <a:ext cx="1517066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5989600" y="-2276149"/>
            <a:ext cx="5031299" cy="50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833289">
            <a:off x="5210474" y="1278737"/>
            <a:ext cx="1034551" cy="103360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5"/>
          <p:cNvSpPr/>
          <p:nvPr/>
        </p:nvSpPr>
        <p:spPr>
          <a:xfrm>
            <a:off x="277525" y="196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25"/>
          <p:cNvSpPr/>
          <p:nvPr/>
        </p:nvSpPr>
        <p:spPr>
          <a:xfrm>
            <a:off x="4944950" y="475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25"/>
          <p:cNvSpPr/>
          <p:nvPr/>
        </p:nvSpPr>
        <p:spPr>
          <a:xfrm>
            <a:off x="6883500" y="1934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25"/>
          <p:cNvSpPr/>
          <p:nvPr/>
        </p:nvSpPr>
        <p:spPr>
          <a:xfrm>
            <a:off x="8588675" y="36699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25"/>
          <p:cNvSpPr/>
          <p:nvPr/>
        </p:nvSpPr>
        <p:spPr>
          <a:xfrm>
            <a:off x="2556600" y="47978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25"/>
          <p:cNvSpPr/>
          <p:nvPr/>
        </p:nvSpPr>
        <p:spPr>
          <a:xfrm>
            <a:off x="1701700" y="871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72" name="Google Shape;47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264944">
            <a:off x="6154812" y="4328882"/>
            <a:ext cx="1697076" cy="169551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5"/>
          <p:cNvSpPr/>
          <p:nvPr/>
        </p:nvSpPr>
        <p:spPr>
          <a:xfrm>
            <a:off x="5184650" y="46505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4" name="Google Shape;474;p25"/>
          <p:cNvSpPr txBox="1"/>
          <p:nvPr>
            <p:ph type="body" idx="1"/>
          </p:nvPr>
        </p:nvSpPr>
        <p:spPr>
          <a:xfrm>
            <a:off x="4835675" y="2571750"/>
            <a:ext cx="33984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5" name="Google Shape;475;p25"/>
          <p:cNvSpPr txBox="1"/>
          <p:nvPr>
            <p:ph type="title"/>
          </p:nvPr>
        </p:nvSpPr>
        <p:spPr>
          <a:xfrm>
            <a:off x="588925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type="title"/>
          </p:nvPr>
        </p:nvSpPr>
        <p:spPr>
          <a:xfrm>
            <a:off x="2220450" y="549050"/>
            <a:ext cx="4703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8" name="Google Shape;478;p26"/>
          <p:cNvSpPr txBox="1"/>
          <p:nvPr>
            <p:ph type="subTitle" idx="1"/>
          </p:nvPr>
        </p:nvSpPr>
        <p:spPr>
          <a:xfrm>
            <a:off x="1691400" y="3418175"/>
            <a:ext cx="57612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9" name="Google Shape;479;p26"/>
          <p:cNvSpPr/>
          <p:nvPr/>
        </p:nvSpPr>
        <p:spPr>
          <a:xfrm>
            <a:off x="390875" y="1508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26"/>
          <p:cNvSpPr/>
          <p:nvPr/>
        </p:nvSpPr>
        <p:spPr>
          <a:xfrm>
            <a:off x="8424400" y="1721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81" name="Google Shape;481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855042">
            <a:off x="3607001" y="4122523"/>
            <a:ext cx="2214102" cy="221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140641">
            <a:off x="943167" y="363329"/>
            <a:ext cx="1517065" cy="151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765486">
            <a:off x="6716790" y="106652"/>
            <a:ext cx="1517067" cy="15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/>
          <p:cNvSpPr/>
          <p:nvPr/>
        </p:nvSpPr>
        <p:spPr>
          <a:xfrm>
            <a:off x="5772775" y="1248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26"/>
          <p:cNvSpPr/>
          <p:nvPr/>
        </p:nvSpPr>
        <p:spPr>
          <a:xfrm>
            <a:off x="2514575" y="307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26"/>
          <p:cNvSpPr/>
          <p:nvPr/>
        </p:nvSpPr>
        <p:spPr>
          <a:xfrm>
            <a:off x="764000" y="4116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26"/>
          <p:cNvSpPr/>
          <p:nvPr/>
        </p:nvSpPr>
        <p:spPr>
          <a:xfrm>
            <a:off x="8424400" y="39036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26"/>
          <p:cNvSpPr/>
          <p:nvPr/>
        </p:nvSpPr>
        <p:spPr>
          <a:xfrm>
            <a:off x="7976325" y="46064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89" name="Google Shape;489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140641">
            <a:off x="156114" y="2506652"/>
            <a:ext cx="1038921" cy="103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3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type="title"/>
          </p:nvPr>
        </p:nvSpPr>
        <p:spPr>
          <a:xfrm>
            <a:off x="42767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2" name="Google Shape;492;p27"/>
          <p:cNvSpPr txBox="1"/>
          <p:nvPr>
            <p:ph type="subTitle" idx="1"/>
          </p:nvPr>
        </p:nvSpPr>
        <p:spPr>
          <a:xfrm>
            <a:off x="42767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493" name="Google Shape;493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-329675" y="331550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84307">
            <a:off x="3041789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507502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936309">
            <a:off x="7343960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385900">
            <a:off x="335763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7"/>
          <p:cNvSpPr/>
          <p:nvPr/>
        </p:nvSpPr>
        <p:spPr>
          <a:xfrm>
            <a:off x="5075025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7"/>
          <p:cNvSpPr/>
          <p:nvPr/>
        </p:nvSpPr>
        <p:spPr>
          <a:xfrm>
            <a:off x="8527725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7"/>
          <p:cNvSpPr/>
          <p:nvPr/>
        </p:nvSpPr>
        <p:spPr>
          <a:xfrm>
            <a:off x="8675200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7"/>
          <p:cNvSpPr/>
          <p:nvPr/>
        </p:nvSpPr>
        <p:spPr>
          <a:xfrm>
            <a:off x="5699500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27"/>
          <p:cNvSpPr/>
          <p:nvPr/>
        </p:nvSpPr>
        <p:spPr>
          <a:xfrm>
            <a:off x="2224525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27"/>
          <p:cNvSpPr/>
          <p:nvPr/>
        </p:nvSpPr>
        <p:spPr>
          <a:xfrm>
            <a:off x="142400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3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>
            <p:ph type="title"/>
          </p:nvPr>
        </p:nvSpPr>
        <p:spPr>
          <a:xfrm>
            <a:off x="901900" y="1892663"/>
            <a:ext cx="4129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8"/>
          <p:cNvSpPr txBox="1"/>
          <p:nvPr>
            <p:ph type="subTitle" idx="1"/>
          </p:nvPr>
        </p:nvSpPr>
        <p:spPr>
          <a:xfrm>
            <a:off x="901900" y="2523563"/>
            <a:ext cx="41298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508" name="Google Shape;5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3284307" flipH="1">
            <a:off x="5054540" y="374739"/>
            <a:ext cx="976269" cy="9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 flipH="1">
            <a:off x="-329675" y="-1898098"/>
            <a:ext cx="4327249" cy="4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6936309" flipH="1">
            <a:off x="714252" y="3820656"/>
            <a:ext cx="1014387" cy="1014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0385900" flipH="1">
            <a:off x="7257214" y="4417419"/>
            <a:ext cx="1479621" cy="14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/>
          <p:nvPr/>
        </p:nvSpPr>
        <p:spPr>
          <a:xfrm flipH="1">
            <a:off x="6848083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28"/>
          <p:cNvSpPr/>
          <p:nvPr/>
        </p:nvSpPr>
        <p:spPr>
          <a:xfrm flipH="1">
            <a:off x="3757883" y="7563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8"/>
          <p:cNvSpPr/>
          <p:nvPr/>
        </p:nvSpPr>
        <p:spPr>
          <a:xfrm flipH="1">
            <a:off x="305183" y="16796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28"/>
          <p:cNvSpPr/>
          <p:nvPr/>
        </p:nvSpPr>
        <p:spPr>
          <a:xfrm flipH="1">
            <a:off x="157708" y="3822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28"/>
          <p:cNvSpPr/>
          <p:nvPr/>
        </p:nvSpPr>
        <p:spPr>
          <a:xfrm flipH="1">
            <a:off x="3133408" y="44298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28"/>
          <p:cNvSpPr/>
          <p:nvPr/>
        </p:nvSpPr>
        <p:spPr>
          <a:xfrm flipH="1">
            <a:off x="6608383" y="45773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28"/>
          <p:cNvSpPr/>
          <p:nvPr/>
        </p:nvSpPr>
        <p:spPr>
          <a:xfrm flipH="1">
            <a:off x="8690508" y="40355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3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5710650" y="2522849"/>
            <a:ext cx="1307851" cy="130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00">
            <a:off x="-455650" y="446875"/>
            <a:ext cx="2314500" cy="2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84307">
            <a:off x="7589164" y="4929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/>
          <p:nvPr/>
        </p:nvSpPr>
        <p:spPr>
          <a:xfrm>
            <a:off x="1984825" y="44687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84325">
            <a:off x="8229257" y="3134969"/>
            <a:ext cx="1726188" cy="1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284307">
            <a:off x="893839" y="3438039"/>
            <a:ext cx="976269" cy="9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/>
          <p:nvPr/>
        </p:nvSpPr>
        <p:spPr>
          <a:xfrm>
            <a:off x="371175" y="303220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9"/>
          <p:cNvSpPr/>
          <p:nvPr/>
        </p:nvSpPr>
        <p:spPr>
          <a:xfrm>
            <a:off x="7636475" y="4541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29"/>
          <p:cNvSpPr/>
          <p:nvPr/>
        </p:nvSpPr>
        <p:spPr>
          <a:xfrm>
            <a:off x="8592875" y="19824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29"/>
          <p:cNvSpPr/>
          <p:nvPr/>
        </p:nvSpPr>
        <p:spPr>
          <a:xfrm>
            <a:off x="6735400" y="182154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29"/>
          <p:cNvSpPr/>
          <p:nvPr/>
        </p:nvSpPr>
        <p:spPr>
          <a:xfrm>
            <a:off x="3520400" y="4754729"/>
            <a:ext cx="239690" cy="212996"/>
          </a:xfrm>
          <a:custGeom>
            <a:avLst/>
            <a:gdLst/>
            <a:ahLst/>
            <a:cxnLst/>
            <a:rect l="l" t="t" r="r" b="b"/>
            <a:pathLst>
              <a:path w="6905" h="6136" extrusionOk="0">
                <a:moveTo>
                  <a:pt x="3426" y="0"/>
                </a:moveTo>
                <a:cubicBezTo>
                  <a:pt x="3072" y="0"/>
                  <a:pt x="2713" y="63"/>
                  <a:pt x="2365" y="195"/>
                </a:cubicBezTo>
                <a:cubicBezTo>
                  <a:pt x="784" y="804"/>
                  <a:pt x="0" y="2574"/>
                  <a:pt x="595" y="4155"/>
                </a:cubicBezTo>
                <a:cubicBezTo>
                  <a:pt x="1067" y="5381"/>
                  <a:pt x="2229" y="6136"/>
                  <a:pt x="3464" y="6136"/>
                </a:cubicBezTo>
                <a:cubicBezTo>
                  <a:pt x="3822" y="6136"/>
                  <a:pt x="4185" y="6073"/>
                  <a:pt x="4540" y="5939"/>
                </a:cubicBezTo>
                <a:cubicBezTo>
                  <a:pt x="6107" y="5344"/>
                  <a:pt x="6905" y="3575"/>
                  <a:pt x="6296" y="1994"/>
                </a:cubicBezTo>
                <a:cubicBezTo>
                  <a:pt x="5833" y="765"/>
                  <a:pt x="4661" y="0"/>
                  <a:pt x="342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29"/>
          <p:cNvSpPr txBox="1"/>
          <p:nvPr>
            <p:ph type="subTitle" idx="1"/>
          </p:nvPr>
        </p:nvSpPr>
        <p:spPr>
          <a:xfrm>
            <a:off x="1700250" y="1335025"/>
            <a:ext cx="5743500" cy="11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2" name="Google Shape;532;p29"/>
          <p:cNvSpPr txBox="1"/>
          <p:nvPr>
            <p:ph type="title"/>
          </p:nvPr>
        </p:nvSpPr>
        <p:spPr>
          <a:xfrm>
            <a:off x="2144000" y="701450"/>
            <a:ext cx="516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3_1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/>
          <p:nvPr>
            <p:ph type="subTitle" idx="1"/>
          </p:nvPr>
        </p:nvSpPr>
        <p:spPr>
          <a:xfrm>
            <a:off x="4910175" y="2705100"/>
            <a:ext cx="3583200" cy="14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5" name="Google Shape;535;p30"/>
          <p:cNvSpPr txBox="1"/>
          <p:nvPr>
            <p:ph type="title"/>
          </p:nvPr>
        </p:nvSpPr>
        <p:spPr>
          <a:xfrm>
            <a:off x="4910175" y="1608725"/>
            <a:ext cx="35832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30"/>
          <p:cNvSpPr/>
          <p:nvPr/>
        </p:nvSpPr>
        <p:spPr>
          <a:xfrm rot="10800000">
            <a:off x="581750" y="4264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37" name="Google Shape;537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1">
            <a:off x="6405936" y="3825846"/>
            <a:ext cx="2503852" cy="250381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/>
          <p:nvPr/>
        </p:nvSpPr>
        <p:spPr>
          <a:xfrm rot="10800000">
            <a:off x="2860200" y="4547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39" name="Google Shape;53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014717">
            <a:off x="7718349" y="832678"/>
            <a:ext cx="754354" cy="75436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/>
          <p:nvPr/>
        </p:nvSpPr>
        <p:spPr>
          <a:xfrm rot="10800000">
            <a:off x="6469225" y="75609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30"/>
          <p:cNvSpPr/>
          <p:nvPr/>
        </p:nvSpPr>
        <p:spPr>
          <a:xfrm rot="10800000">
            <a:off x="8629425" y="23090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30"/>
          <p:cNvSpPr/>
          <p:nvPr/>
        </p:nvSpPr>
        <p:spPr>
          <a:xfrm rot="10800000">
            <a:off x="5766500" y="47208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30"/>
          <p:cNvSpPr/>
          <p:nvPr/>
        </p:nvSpPr>
        <p:spPr>
          <a:xfrm rot="10800000">
            <a:off x="179475" y="25221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body" idx="1"/>
          </p:nvPr>
        </p:nvSpPr>
        <p:spPr>
          <a:xfrm>
            <a:off x="610400" y="1382500"/>
            <a:ext cx="78270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pic>
        <p:nvPicPr>
          <p:cNvPr id="86" name="Google Shape;86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87312" y="370160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5889888" y="123633"/>
            <a:ext cx="3084024" cy="4769429"/>
            <a:chOff x="5889888" y="123633"/>
            <a:chExt cx="3084024" cy="4769429"/>
          </a:xfrm>
        </p:grpSpPr>
        <p:sp>
          <p:nvSpPr>
            <p:cNvPr id="88" name="Google Shape;88;p4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267853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856423" y="1163889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6129637" y="1236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600386" y="551850"/>
            <a:ext cx="79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99" name="Google Shape;99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63073">
            <a:off x="5855582" y="-1363391"/>
            <a:ext cx="3059610" cy="30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TITLE_ONLY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type="subTitle" idx="1"/>
          </p:nvPr>
        </p:nvSpPr>
        <p:spPr>
          <a:xfrm>
            <a:off x="2363650" y="3223125"/>
            <a:ext cx="4417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46" name="Google Shape;546;p31"/>
          <p:cNvSpPr txBox="1"/>
          <p:nvPr>
            <p:ph type="subTitle" idx="2"/>
          </p:nvPr>
        </p:nvSpPr>
        <p:spPr>
          <a:xfrm>
            <a:off x="2363525" y="1860400"/>
            <a:ext cx="44172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47" name="Google Shape;547;p31"/>
          <p:cNvSpPr txBox="1"/>
          <p:nvPr>
            <p:ph type="title"/>
          </p:nvPr>
        </p:nvSpPr>
        <p:spPr>
          <a:xfrm>
            <a:off x="559350" y="547054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8" name="Google Shape;548;p31"/>
          <p:cNvGrpSpPr/>
          <p:nvPr/>
        </p:nvGrpSpPr>
        <p:grpSpPr>
          <a:xfrm>
            <a:off x="-64516" y="-108940"/>
            <a:ext cx="9343756" cy="4926207"/>
            <a:chOff x="-64516" y="-108940"/>
            <a:chExt cx="9343756" cy="4926207"/>
          </a:xfrm>
        </p:grpSpPr>
        <p:grpSp>
          <p:nvGrpSpPr>
            <p:cNvPr id="549" name="Google Shape;549;p31"/>
            <p:cNvGrpSpPr/>
            <p:nvPr/>
          </p:nvGrpSpPr>
          <p:grpSpPr>
            <a:xfrm rot="5400000">
              <a:off x="2245188" y="-1735300"/>
              <a:ext cx="4637078" cy="8468055"/>
              <a:chOff x="2015431" y="-3682917"/>
              <a:chExt cx="4637078" cy="8468055"/>
            </a:xfrm>
          </p:grpSpPr>
          <p:grpSp>
            <p:nvGrpSpPr>
              <p:cNvPr id="550" name="Google Shape;550;p31"/>
              <p:cNvGrpSpPr/>
              <p:nvPr/>
            </p:nvGrpSpPr>
            <p:grpSpPr>
              <a:xfrm rot="10800000">
                <a:off x="2015431" y="-3682917"/>
                <a:ext cx="4637078" cy="8468055"/>
                <a:chOff x="6243866" y="430808"/>
                <a:chExt cx="4637078" cy="8468055"/>
              </a:xfrm>
            </p:grpSpPr>
            <p:sp>
              <p:nvSpPr>
                <p:cNvPr id="551" name="Google Shape;551;p31"/>
                <p:cNvSpPr/>
                <p:nvPr/>
              </p:nvSpPr>
              <p:spPr>
                <a:xfrm>
                  <a:off x="7626313" y="772252"/>
                  <a:ext cx="239725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6935" extrusionOk="0">
                      <a:moveTo>
                        <a:pt x="596" y="4555"/>
                      </a:moveTo>
                      <a:cubicBezTo>
                        <a:pt x="1" y="2960"/>
                        <a:pt x="784" y="1190"/>
                        <a:pt x="2365" y="596"/>
                      </a:cubicBezTo>
                      <a:cubicBezTo>
                        <a:pt x="3932" y="1"/>
                        <a:pt x="5701" y="799"/>
                        <a:pt x="6296" y="2380"/>
                      </a:cubicBezTo>
                      <a:cubicBezTo>
                        <a:pt x="6905" y="3975"/>
                        <a:pt x="6107" y="5745"/>
                        <a:pt x="4541" y="6340"/>
                      </a:cubicBezTo>
                      <a:cubicBezTo>
                        <a:pt x="2960" y="6934"/>
                        <a:pt x="1205" y="6136"/>
                        <a:pt x="596" y="45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31"/>
                <p:cNvSpPr/>
                <p:nvPr/>
              </p:nvSpPr>
              <p:spPr>
                <a:xfrm>
                  <a:off x="10641254" y="1095136"/>
                  <a:ext cx="239690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935" extrusionOk="0">
                      <a:moveTo>
                        <a:pt x="595" y="4541"/>
                      </a:moveTo>
                      <a:cubicBezTo>
                        <a:pt x="0" y="2960"/>
                        <a:pt x="783" y="1190"/>
                        <a:pt x="2364" y="596"/>
                      </a:cubicBezTo>
                      <a:cubicBezTo>
                        <a:pt x="3931" y="1"/>
                        <a:pt x="5701" y="799"/>
                        <a:pt x="6295" y="2380"/>
                      </a:cubicBezTo>
                      <a:cubicBezTo>
                        <a:pt x="6905" y="3961"/>
                        <a:pt x="6107" y="5730"/>
                        <a:pt x="4540" y="6340"/>
                      </a:cubicBezTo>
                      <a:cubicBezTo>
                        <a:pt x="2959" y="6934"/>
                        <a:pt x="1204" y="6137"/>
                        <a:pt x="595" y="45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9308358" y="8252792"/>
                  <a:ext cx="239690" cy="240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935" extrusionOk="0">
                      <a:moveTo>
                        <a:pt x="609" y="4541"/>
                      </a:moveTo>
                      <a:cubicBezTo>
                        <a:pt x="0" y="2960"/>
                        <a:pt x="798" y="1190"/>
                        <a:pt x="2365" y="596"/>
                      </a:cubicBezTo>
                      <a:cubicBezTo>
                        <a:pt x="3946" y="1"/>
                        <a:pt x="5701" y="799"/>
                        <a:pt x="6310" y="2380"/>
                      </a:cubicBezTo>
                      <a:cubicBezTo>
                        <a:pt x="6905" y="3961"/>
                        <a:pt x="6121" y="5730"/>
                        <a:pt x="4540" y="6340"/>
                      </a:cubicBezTo>
                      <a:cubicBezTo>
                        <a:pt x="2974" y="6934"/>
                        <a:pt x="1204" y="6137"/>
                        <a:pt x="609" y="45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6243880" y="1212993"/>
                  <a:ext cx="239690" cy="213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138" extrusionOk="0">
                      <a:moveTo>
                        <a:pt x="3434" y="0"/>
                      </a:moveTo>
                      <a:cubicBezTo>
                        <a:pt x="3078" y="0"/>
                        <a:pt x="2716" y="64"/>
                        <a:pt x="2365" y="197"/>
                      </a:cubicBezTo>
                      <a:cubicBezTo>
                        <a:pt x="784" y="792"/>
                        <a:pt x="1" y="2561"/>
                        <a:pt x="595" y="4157"/>
                      </a:cubicBezTo>
                      <a:cubicBezTo>
                        <a:pt x="1068" y="5383"/>
                        <a:pt x="2229" y="6138"/>
                        <a:pt x="3464" y="6138"/>
                      </a:cubicBezTo>
                      <a:cubicBezTo>
                        <a:pt x="3822" y="6138"/>
                        <a:pt x="4186" y="6075"/>
                        <a:pt x="4541" y="5941"/>
                      </a:cubicBezTo>
                      <a:cubicBezTo>
                        <a:pt x="6107" y="5346"/>
                        <a:pt x="6905" y="3577"/>
                        <a:pt x="6296" y="1996"/>
                      </a:cubicBezTo>
                      <a:cubicBezTo>
                        <a:pt x="5834" y="758"/>
                        <a:pt x="4666" y="0"/>
                        <a:pt x="343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31"/>
                <p:cNvSpPr/>
                <p:nvPr/>
              </p:nvSpPr>
              <p:spPr>
                <a:xfrm>
                  <a:off x="6243866" y="8685763"/>
                  <a:ext cx="239725" cy="2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6139" extrusionOk="0">
                      <a:moveTo>
                        <a:pt x="3444" y="1"/>
                      </a:moveTo>
                      <a:cubicBezTo>
                        <a:pt x="3085" y="1"/>
                        <a:pt x="2720" y="64"/>
                        <a:pt x="2365" y="198"/>
                      </a:cubicBezTo>
                      <a:cubicBezTo>
                        <a:pt x="799" y="793"/>
                        <a:pt x="1" y="2562"/>
                        <a:pt x="610" y="4143"/>
                      </a:cubicBezTo>
                      <a:cubicBezTo>
                        <a:pt x="1072" y="5381"/>
                        <a:pt x="2240" y="6139"/>
                        <a:pt x="3472" y="6139"/>
                      </a:cubicBezTo>
                      <a:cubicBezTo>
                        <a:pt x="3828" y="6139"/>
                        <a:pt x="4190" y="6075"/>
                        <a:pt x="4541" y="5942"/>
                      </a:cubicBezTo>
                      <a:cubicBezTo>
                        <a:pt x="6122" y="5333"/>
                        <a:pt x="6905" y="3563"/>
                        <a:pt x="6311" y="1982"/>
                      </a:cubicBezTo>
                      <a:cubicBezTo>
                        <a:pt x="5850" y="756"/>
                        <a:pt x="4682" y="1"/>
                        <a:pt x="34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6641637" y="430808"/>
                  <a:ext cx="239690" cy="2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139" extrusionOk="0">
                      <a:moveTo>
                        <a:pt x="3434" y="1"/>
                      </a:moveTo>
                      <a:cubicBezTo>
                        <a:pt x="3077" y="1"/>
                        <a:pt x="2716" y="64"/>
                        <a:pt x="2364" y="197"/>
                      </a:cubicBezTo>
                      <a:cubicBezTo>
                        <a:pt x="783" y="807"/>
                        <a:pt x="0" y="2576"/>
                        <a:pt x="595" y="4157"/>
                      </a:cubicBezTo>
                      <a:cubicBezTo>
                        <a:pt x="1067" y="5383"/>
                        <a:pt x="2229" y="6138"/>
                        <a:pt x="3464" y="6138"/>
                      </a:cubicBezTo>
                      <a:cubicBezTo>
                        <a:pt x="3821" y="6138"/>
                        <a:pt x="4185" y="6075"/>
                        <a:pt x="4540" y="5941"/>
                      </a:cubicBezTo>
                      <a:cubicBezTo>
                        <a:pt x="6107" y="5347"/>
                        <a:pt x="6905" y="3577"/>
                        <a:pt x="6295" y="1996"/>
                      </a:cubicBezTo>
                      <a:cubicBezTo>
                        <a:pt x="5834" y="758"/>
                        <a:pt x="4666" y="1"/>
                        <a:pt x="343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25000">
                      <a:schemeClr val="accent3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57" name="Google Shape;557;p31"/>
              <p:cNvSpPr/>
              <p:nvPr/>
            </p:nvSpPr>
            <p:spPr>
              <a:xfrm rot="10800000">
                <a:off x="2255106" y="4120828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58" name="Google Shape;558;p31"/>
            <p:cNvSpPr/>
            <p:nvPr/>
          </p:nvSpPr>
          <p:spPr>
            <a:xfrm rot="-5400000">
              <a:off x="8467130" y="169688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1"/>
            <p:cNvSpPr/>
            <p:nvPr/>
          </p:nvSpPr>
          <p:spPr>
            <a:xfrm rot="-5400000">
              <a:off x="8798280" y="30683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1"/>
            <p:cNvSpPr/>
            <p:nvPr/>
          </p:nvSpPr>
          <p:spPr>
            <a:xfrm rot="-5400000">
              <a:off x="9039030" y="2919064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1"/>
            <p:cNvSpPr/>
            <p:nvPr/>
          </p:nvSpPr>
          <p:spPr>
            <a:xfrm rot="-5400000">
              <a:off x="-63995" y="1457189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1"/>
            <p:cNvSpPr/>
            <p:nvPr/>
          </p:nvSpPr>
          <p:spPr>
            <a:xfrm rot="-5400000">
              <a:off x="-63995" y="-10946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1"/>
            <p:cNvSpPr/>
            <p:nvPr/>
          </p:nvSpPr>
          <p:spPr>
            <a:xfrm rot="-5400000">
              <a:off x="6925018" y="4432805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1"/>
            <p:cNvSpPr/>
            <p:nvPr/>
          </p:nvSpPr>
          <p:spPr>
            <a:xfrm rot="-5400000">
              <a:off x="7957793" y="3400030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1">
  <p:cSld name="CUSTOM_8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subTitle" idx="1"/>
          </p:nvPr>
        </p:nvSpPr>
        <p:spPr>
          <a:xfrm>
            <a:off x="2125700" y="1797150"/>
            <a:ext cx="48927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567" name="Google Shape;567;p32">
            <a:hlinkClick r:id="rId2"/>
          </p:cNvPr>
          <p:cNvSpPr txBox="1"/>
          <p:nvPr>
            <p:ph type="subTitle" idx="2"/>
          </p:nvPr>
        </p:nvSpPr>
        <p:spPr>
          <a:xfrm>
            <a:off x="2125850" y="3025350"/>
            <a:ext cx="48927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8" name="Google Shape;568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833308">
            <a:off x="3661726" y="-30863"/>
            <a:ext cx="1488649" cy="14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400000">
            <a:off x="-1012925" y="2658199"/>
            <a:ext cx="2366301" cy="236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38487">
            <a:off x="7997742" y="1976073"/>
            <a:ext cx="2429114" cy="242913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2"/>
          <p:cNvSpPr/>
          <p:nvPr/>
        </p:nvSpPr>
        <p:spPr>
          <a:xfrm rot="10800000" flipH="1">
            <a:off x="77644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32"/>
          <p:cNvSpPr/>
          <p:nvPr/>
        </p:nvSpPr>
        <p:spPr>
          <a:xfrm rot="10800000" flipH="1">
            <a:off x="1828380" y="41598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32"/>
          <p:cNvSpPr/>
          <p:nvPr/>
        </p:nvSpPr>
        <p:spPr>
          <a:xfrm rot="10800000" flipH="1">
            <a:off x="911430" y="189458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32"/>
          <p:cNvSpPr/>
          <p:nvPr/>
        </p:nvSpPr>
        <p:spPr>
          <a:xfrm rot="10800000" flipH="1">
            <a:off x="136253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32"/>
          <p:cNvSpPr/>
          <p:nvPr/>
        </p:nvSpPr>
        <p:spPr>
          <a:xfrm rot="10800000" flipH="1">
            <a:off x="6638105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32"/>
          <p:cNvSpPr/>
          <p:nvPr/>
        </p:nvSpPr>
        <p:spPr>
          <a:xfrm rot="10800000" flipH="1">
            <a:off x="7764480" y="1990008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8371980" y="53253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8" name="Google Shape;578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546856">
            <a:off x="2793759" y="3345847"/>
            <a:ext cx="3687633" cy="368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type="body" idx="1"/>
          </p:nvPr>
        </p:nvSpPr>
        <p:spPr>
          <a:xfrm>
            <a:off x="620025" y="1278078"/>
            <a:ext cx="3201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1" name="Google Shape;581;p33"/>
          <p:cNvSpPr txBox="1"/>
          <p:nvPr>
            <p:ph type="title"/>
          </p:nvPr>
        </p:nvSpPr>
        <p:spPr>
          <a:xfrm>
            <a:off x="620025" y="467878"/>
            <a:ext cx="36684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82" name="Google Shape;58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363073">
            <a:off x="2796445" y="-1515791"/>
            <a:ext cx="3059610" cy="3059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33"/>
          <p:cNvGrpSpPr/>
          <p:nvPr/>
        </p:nvGrpSpPr>
        <p:grpSpPr>
          <a:xfrm rot="10800000" flipH="1">
            <a:off x="5294487" y="234458"/>
            <a:ext cx="3505434" cy="4546494"/>
            <a:chOff x="5294487" y="541764"/>
            <a:chExt cx="3505434" cy="4546494"/>
          </a:xfrm>
        </p:grpSpPr>
        <p:sp>
          <p:nvSpPr>
            <p:cNvPr id="584" name="Google Shape;584;p33"/>
            <p:cNvSpPr/>
            <p:nvPr/>
          </p:nvSpPr>
          <p:spPr>
            <a:xfrm>
              <a:off x="8272708" y="17453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7270203" y="46932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665430" y="4875193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7657073" y="541764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294487" y="453875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8560197" y="96208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363073">
            <a:off x="3112382" y="-1363391"/>
            <a:ext cx="3059610" cy="305960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4"/>
          <p:cNvSpPr txBox="1"/>
          <p:nvPr>
            <p:ph type="body" idx="1"/>
          </p:nvPr>
        </p:nvSpPr>
        <p:spPr>
          <a:xfrm>
            <a:off x="480550" y="1930775"/>
            <a:ext cx="33984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3" name="Google Shape;593;p34"/>
          <p:cNvSpPr txBox="1"/>
          <p:nvPr>
            <p:ph type="title"/>
          </p:nvPr>
        </p:nvSpPr>
        <p:spPr>
          <a:xfrm>
            <a:off x="588930" y="549050"/>
            <a:ext cx="3514800" cy="1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94" name="Google Shape;594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04837" y="408260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34"/>
          <p:cNvGrpSpPr/>
          <p:nvPr/>
        </p:nvGrpSpPr>
        <p:grpSpPr>
          <a:xfrm>
            <a:off x="176528" y="123633"/>
            <a:ext cx="3801091" cy="4853003"/>
            <a:chOff x="2919728" y="123633"/>
            <a:chExt cx="3801091" cy="4853003"/>
          </a:xfrm>
        </p:grpSpPr>
        <p:sp>
          <p:nvSpPr>
            <p:cNvPr id="596" name="Google Shape;596;p34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3237708" y="47359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919728" y="4533888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129637" y="123633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7925" y="30366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88416">
            <a:off x="5664749" y="1988149"/>
            <a:ext cx="3340728" cy="334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54236">
            <a:off x="4276409" y="3437084"/>
            <a:ext cx="1823158" cy="18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19117">
            <a:off x="-981850" y="1779452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667788">
            <a:off x="167978" y="-167741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056200" y="437513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19052">
            <a:off x="1258101" y="749474"/>
            <a:ext cx="1649575" cy="16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88413">
            <a:off x="2963923" y="822796"/>
            <a:ext cx="2678631" cy="2678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p35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12" name="Google Shape;612;p35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2" name="Google Shape;642;p35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35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35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35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843600" y="-825375"/>
            <a:ext cx="2307100" cy="2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2750" y="3493850"/>
            <a:ext cx="3829649" cy="382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06287" y="-1059825"/>
            <a:ext cx="2355026" cy="23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19117">
            <a:off x="-1000900" y="2064927"/>
            <a:ext cx="2080500" cy="20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6667788">
            <a:off x="7839228" y="4027859"/>
            <a:ext cx="2005518" cy="200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056200" y="722550"/>
            <a:ext cx="2355026" cy="235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36"/>
          <p:cNvGrpSpPr/>
          <p:nvPr/>
        </p:nvGrpSpPr>
        <p:grpSpPr>
          <a:xfrm>
            <a:off x="106116" y="-336619"/>
            <a:ext cx="8863612" cy="5480201"/>
            <a:chOff x="426437" y="1181225"/>
            <a:chExt cx="6383588" cy="3946850"/>
          </a:xfrm>
        </p:grpSpPr>
        <p:sp>
          <p:nvSpPr>
            <p:cNvPr id="654" name="Google Shape;654;p36"/>
            <p:cNvSpPr/>
            <p:nvPr/>
          </p:nvSpPr>
          <p:spPr>
            <a:xfrm>
              <a:off x="2344956" y="375602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09" y="4555"/>
                  </a:moveTo>
                  <a:cubicBezTo>
                    <a:pt x="0" y="2974"/>
                    <a:pt x="798" y="1204"/>
                    <a:pt x="2364" y="609"/>
                  </a:cubicBezTo>
                  <a:cubicBezTo>
                    <a:pt x="3946" y="0"/>
                    <a:pt x="5701" y="812"/>
                    <a:pt x="6310" y="2394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006050" y="1490200"/>
              <a:ext cx="172275" cy="173350"/>
            </a:xfrm>
            <a:custGeom>
              <a:avLst/>
              <a:gdLst/>
              <a:ahLst/>
              <a:cxnLst/>
              <a:rect l="l" t="t" r="r" b="b"/>
              <a:pathLst>
                <a:path w="6891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31" y="0"/>
                    <a:pt x="5701" y="798"/>
                    <a:pt x="6295" y="2379"/>
                  </a:cubicBezTo>
                  <a:cubicBezTo>
                    <a:pt x="6890" y="3960"/>
                    <a:pt x="6107" y="5730"/>
                    <a:pt x="4540" y="6324"/>
                  </a:cubicBezTo>
                  <a:cubicBezTo>
                    <a:pt x="2959" y="6934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407746" y="2063919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633050" y="11812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426437" y="1536826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0" y="2959"/>
                    <a:pt x="784" y="1190"/>
                    <a:pt x="2365" y="595"/>
                  </a:cubicBezTo>
                  <a:cubicBezTo>
                    <a:pt x="3946" y="0"/>
                    <a:pt x="5701" y="798"/>
                    <a:pt x="6310" y="2379"/>
                  </a:cubicBezTo>
                  <a:cubicBezTo>
                    <a:pt x="6905" y="3975"/>
                    <a:pt x="6121" y="5744"/>
                    <a:pt x="4540" y="6339"/>
                  </a:cubicBezTo>
                  <a:cubicBezTo>
                    <a:pt x="2959" y="6934"/>
                    <a:pt x="1204" y="6136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32825" y="4816925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1"/>
                    <a:pt x="5715" y="798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87600" y="348210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41"/>
                  </a:moveTo>
                  <a:cubicBezTo>
                    <a:pt x="0" y="2960"/>
                    <a:pt x="798" y="1190"/>
                    <a:pt x="2365" y="595"/>
                  </a:cubicBezTo>
                  <a:cubicBezTo>
                    <a:pt x="3946" y="0"/>
                    <a:pt x="5715" y="798"/>
                    <a:pt x="6310" y="2379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728657" y="4592450"/>
              <a:ext cx="172650" cy="173375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610" y="4556"/>
                  </a:moveTo>
                  <a:cubicBezTo>
                    <a:pt x="1" y="2960"/>
                    <a:pt x="799" y="1190"/>
                    <a:pt x="2365" y="596"/>
                  </a:cubicBezTo>
                  <a:cubicBezTo>
                    <a:pt x="3946" y="1"/>
                    <a:pt x="5716" y="799"/>
                    <a:pt x="6311" y="2394"/>
                  </a:cubicBezTo>
                  <a:cubicBezTo>
                    <a:pt x="6905" y="3975"/>
                    <a:pt x="6122" y="5745"/>
                    <a:pt x="4541" y="6340"/>
                  </a:cubicBezTo>
                  <a:cubicBezTo>
                    <a:pt x="2974" y="6934"/>
                    <a:pt x="1205" y="6137"/>
                    <a:pt x="610" y="45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484583" y="4344075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595" y="4540"/>
                  </a:moveTo>
                  <a:cubicBezTo>
                    <a:pt x="1" y="2959"/>
                    <a:pt x="784" y="1189"/>
                    <a:pt x="2365" y="595"/>
                  </a:cubicBezTo>
                  <a:cubicBezTo>
                    <a:pt x="3931" y="0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4"/>
                  </a:cubicBezTo>
                  <a:cubicBezTo>
                    <a:pt x="2960" y="6933"/>
                    <a:pt x="1190" y="6121"/>
                    <a:pt x="595" y="45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5066616" y="327550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380663" y="400497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440850" y="4667163"/>
              <a:ext cx="172625" cy="173375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345575" y="4504350"/>
              <a:ext cx="172625" cy="173350"/>
            </a:xfrm>
            <a:custGeom>
              <a:avLst/>
              <a:gdLst/>
              <a:ahLst/>
              <a:cxnLst/>
              <a:rect l="l" t="t" r="r" b="b"/>
              <a:pathLst>
                <a:path w="6905" h="6934" extrusionOk="0">
                  <a:moveTo>
                    <a:pt x="610" y="4555"/>
                  </a:moveTo>
                  <a:cubicBezTo>
                    <a:pt x="1" y="2959"/>
                    <a:pt x="798" y="1190"/>
                    <a:pt x="2365" y="595"/>
                  </a:cubicBezTo>
                  <a:cubicBezTo>
                    <a:pt x="3946" y="0"/>
                    <a:pt x="5716" y="798"/>
                    <a:pt x="6310" y="2394"/>
                  </a:cubicBezTo>
                  <a:cubicBezTo>
                    <a:pt x="6905" y="3975"/>
                    <a:pt x="6122" y="5744"/>
                    <a:pt x="4541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889750" y="4954725"/>
              <a:ext cx="172650" cy="173350"/>
            </a:xfrm>
            <a:custGeom>
              <a:avLst/>
              <a:gdLst/>
              <a:ahLst/>
              <a:cxnLst/>
              <a:rect l="l" t="t" r="r" b="b"/>
              <a:pathLst>
                <a:path w="6906" h="6934" extrusionOk="0">
                  <a:moveTo>
                    <a:pt x="595" y="4541"/>
                  </a:moveTo>
                  <a:cubicBezTo>
                    <a:pt x="1" y="2960"/>
                    <a:pt x="784" y="1190"/>
                    <a:pt x="2365" y="595"/>
                  </a:cubicBezTo>
                  <a:cubicBezTo>
                    <a:pt x="3931" y="1"/>
                    <a:pt x="5701" y="798"/>
                    <a:pt x="6296" y="2379"/>
                  </a:cubicBezTo>
                  <a:cubicBezTo>
                    <a:pt x="6905" y="3960"/>
                    <a:pt x="6107" y="5730"/>
                    <a:pt x="4541" y="6325"/>
                  </a:cubicBezTo>
                  <a:cubicBezTo>
                    <a:pt x="2960" y="6934"/>
                    <a:pt x="1205" y="6122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37175" y="2561976"/>
              <a:ext cx="172625" cy="153400"/>
            </a:xfrm>
            <a:custGeom>
              <a:avLst/>
              <a:gdLst/>
              <a:ahLst/>
              <a:cxnLst/>
              <a:rect l="l" t="t" r="r" b="b"/>
              <a:pathLst>
                <a:path w="6905" h="6136" extrusionOk="0">
                  <a:moveTo>
                    <a:pt x="3426" y="0"/>
                  </a:moveTo>
                  <a:cubicBezTo>
                    <a:pt x="3072" y="0"/>
                    <a:pt x="2713" y="63"/>
                    <a:pt x="2365" y="195"/>
                  </a:cubicBezTo>
                  <a:cubicBezTo>
                    <a:pt x="784" y="804"/>
                    <a:pt x="0" y="2574"/>
                    <a:pt x="595" y="4155"/>
                  </a:cubicBezTo>
                  <a:cubicBezTo>
                    <a:pt x="1067" y="5381"/>
                    <a:pt x="2229" y="6136"/>
                    <a:pt x="3464" y="6136"/>
                  </a:cubicBezTo>
                  <a:cubicBezTo>
                    <a:pt x="3822" y="6136"/>
                    <a:pt x="4185" y="6073"/>
                    <a:pt x="4540" y="5939"/>
                  </a:cubicBezTo>
                  <a:cubicBezTo>
                    <a:pt x="6107" y="5344"/>
                    <a:pt x="6905" y="3575"/>
                    <a:pt x="6296" y="1994"/>
                  </a:cubicBezTo>
                  <a:cubicBezTo>
                    <a:pt x="5833" y="765"/>
                    <a:pt x="4661" y="0"/>
                    <a:pt x="342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5229887" y="2287553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909450" y="3034775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36" y="0"/>
                  </a:moveTo>
                  <a:cubicBezTo>
                    <a:pt x="3079" y="0"/>
                    <a:pt x="2717" y="64"/>
                    <a:pt x="2365" y="197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8" y="5380"/>
                    <a:pt x="2230" y="6138"/>
                    <a:pt x="3466" y="6138"/>
                  </a:cubicBezTo>
                  <a:cubicBezTo>
                    <a:pt x="3823" y="6138"/>
                    <a:pt x="4186" y="6075"/>
                    <a:pt x="4541" y="5941"/>
                  </a:cubicBezTo>
                  <a:cubicBezTo>
                    <a:pt x="6108" y="5332"/>
                    <a:pt x="6905" y="3562"/>
                    <a:pt x="6296" y="1981"/>
                  </a:cubicBezTo>
                  <a:cubicBezTo>
                    <a:pt x="5835" y="755"/>
                    <a:pt x="4667" y="0"/>
                    <a:pt x="343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252025" y="3671900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5" y="198"/>
                  </a:cubicBezTo>
                  <a:cubicBezTo>
                    <a:pt x="783" y="807"/>
                    <a:pt x="0" y="2577"/>
                    <a:pt x="595" y="4158"/>
                  </a:cubicBezTo>
                  <a:cubicBezTo>
                    <a:pt x="1056" y="5384"/>
                    <a:pt x="2224" y="6139"/>
                    <a:pt x="3462" y="6139"/>
                  </a:cubicBezTo>
                  <a:cubicBezTo>
                    <a:pt x="3821" y="6139"/>
                    <a:pt x="4185" y="6075"/>
                    <a:pt x="4540" y="5942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9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010025" y="4778275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2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6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4" y="6065"/>
                    <a:pt x="4541" y="5927"/>
                  </a:cubicBezTo>
                  <a:cubicBezTo>
                    <a:pt x="6122" y="5332"/>
                    <a:pt x="6905" y="3563"/>
                    <a:pt x="6311" y="1982"/>
                  </a:cubicBezTo>
                  <a:cubicBezTo>
                    <a:pt x="5838" y="756"/>
                    <a:pt x="4677" y="1"/>
                    <a:pt x="344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973820" y="4804731"/>
              <a:ext cx="172625" cy="153275"/>
            </a:xfrm>
            <a:custGeom>
              <a:avLst/>
              <a:gdLst/>
              <a:ahLst/>
              <a:cxnLst/>
              <a:rect l="l" t="t" r="r" b="b"/>
              <a:pathLst>
                <a:path w="6905" h="6131" extrusionOk="0">
                  <a:moveTo>
                    <a:pt x="3448" y="1"/>
                  </a:moveTo>
                  <a:cubicBezTo>
                    <a:pt x="3088" y="1"/>
                    <a:pt x="2722" y="66"/>
                    <a:pt x="2364" y="204"/>
                  </a:cubicBezTo>
                  <a:cubicBezTo>
                    <a:pt x="798" y="798"/>
                    <a:pt x="0" y="2568"/>
                    <a:pt x="609" y="4149"/>
                  </a:cubicBezTo>
                  <a:cubicBezTo>
                    <a:pt x="1070" y="5375"/>
                    <a:pt x="2238" y="6130"/>
                    <a:pt x="3470" y="6130"/>
                  </a:cubicBezTo>
                  <a:cubicBezTo>
                    <a:pt x="3826" y="6130"/>
                    <a:pt x="4188" y="6067"/>
                    <a:pt x="4540" y="5933"/>
                  </a:cubicBezTo>
                  <a:cubicBezTo>
                    <a:pt x="6121" y="5338"/>
                    <a:pt x="6904" y="3569"/>
                    <a:pt x="6310" y="1988"/>
                  </a:cubicBezTo>
                  <a:cubicBezTo>
                    <a:pt x="5838" y="764"/>
                    <a:pt x="4680" y="1"/>
                    <a:pt x="34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019575" y="2008400"/>
              <a:ext cx="172650" cy="153250"/>
            </a:xfrm>
            <a:custGeom>
              <a:avLst/>
              <a:gdLst/>
              <a:ahLst/>
              <a:cxnLst/>
              <a:rect l="l" t="t" r="r" b="b"/>
              <a:pathLst>
                <a:path w="6906" h="6130" extrusionOk="0">
                  <a:moveTo>
                    <a:pt x="3443" y="0"/>
                  </a:moveTo>
                  <a:cubicBezTo>
                    <a:pt x="3084" y="0"/>
                    <a:pt x="2719" y="65"/>
                    <a:pt x="2365" y="203"/>
                  </a:cubicBezTo>
                  <a:cubicBezTo>
                    <a:pt x="784" y="798"/>
                    <a:pt x="1" y="2567"/>
                    <a:pt x="596" y="4148"/>
                  </a:cubicBezTo>
                  <a:cubicBezTo>
                    <a:pt x="1068" y="5374"/>
                    <a:pt x="2229" y="6129"/>
                    <a:pt x="3464" y="6129"/>
                  </a:cubicBezTo>
                  <a:cubicBezTo>
                    <a:pt x="3822" y="6129"/>
                    <a:pt x="4186" y="6066"/>
                    <a:pt x="4541" y="5932"/>
                  </a:cubicBezTo>
                  <a:cubicBezTo>
                    <a:pt x="6108" y="5338"/>
                    <a:pt x="6905" y="3568"/>
                    <a:pt x="6296" y="1987"/>
                  </a:cubicBezTo>
                  <a:cubicBezTo>
                    <a:pt x="5836" y="763"/>
                    <a:pt x="4672" y="0"/>
                    <a:pt x="34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708100" y="1924413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41" y="1"/>
                  </a:moveTo>
                  <a:cubicBezTo>
                    <a:pt x="3083" y="1"/>
                    <a:pt x="2719" y="64"/>
                    <a:pt x="2364" y="197"/>
                  </a:cubicBezTo>
                  <a:cubicBezTo>
                    <a:pt x="783" y="792"/>
                    <a:pt x="0" y="2562"/>
                    <a:pt x="595" y="4143"/>
                  </a:cubicBezTo>
                  <a:cubicBezTo>
                    <a:pt x="1067" y="5381"/>
                    <a:pt x="2229" y="6138"/>
                    <a:pt x="3465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21" y="5332"/>
                    <a:pt x="6904" y="3563"/>
                    <a:pt x="6310" y="1982"/>
                  </a:cubicBezTo>
                  <a:cubicBezTo>
                    <a:pt x="5837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00858" y="1914612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5" y="1"/>
                  </a:moveTo>
                  <a:cubicBezTo>
                    <a:pt x="3078" y="1"/>
                    <a:pt x="2716" y="64"/>
                    <a:pt x="2365" y="197"/>
                  </a:cubicBezTo>
                  <a:cubicBezTo>
                    <a:pt x="784" y="792"/>
                    <a:pt x="0" y="2562"/>
                    <a:pt x="595" y="4143"/>
                  </a:cubicBezTo>
                  <a:cubicBezTo>
                    <a:pt x="1056" y="5381"/>
                    <a:pt x="2225" y="6138"/>
                    <a:pt x="3463" y="6138"/>
                  </a:cubicBezTo>
                  <a:cubicBezTo>
                    <a:pt x="3822" y="6138"/>
                    <a:pt x="4186" y="6075"/>
                    <a:pt x="4540" y="5941"/>
                  </a:cubicBezTo>
                  <a:cubicBezTo>
                    <a:pt x="6107" y="5347"/>
                    <a:pt x="6905" y="3577"/>
                    <a:pt x="6295" y="1982"/>
                  </a:cubicBezTo>
                  <a:cubicBezTo>
                    <a:pt x="5834" y="756"/>
                    <a:pt x="4667" y="1"/>
                    <a:pt x="34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878400" y="2978187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637400" y="4469325"/>
              <a:ext cx="172625" cy="153475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25308" y="1753462"/>
              <a:ext cx="172650" cy="153400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11525" y="4286550"/>
              <a:ext cx="172650" cy="153475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3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2"/>
                    <a:pt x="1" y="2562"/>
                    <a:pt x="610" y="4143"/>
                  </a:cubicBezTo>
                  <a:cubicBezTo>
                    <a:pt x="1071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49" y="756"/>
                    <a:pt x="4682" y="1"/>
                    <a:pt x="344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421609" y="3412016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1" y="1"/>
                  </a:moveTo>
                  <a:cubicBezTo>
                    <a:pt x="3084" y="1"/>
                    <a:pt x="2720" y="64"/>
                    <a:pt x="2365" y="198"/>
                  </a:cubicBezTo>
                  <a:cubicBezTo>
                    <a:pt x="784" y="792"/>
                    <a:pt x="1" y="2562"/>
                    <a:pt x="595" y="4143"/>
                  </a:cubicBezTo>
                  <a:cubicBezTo>
                    <a:pt x="1067" y="5367"/>
                    <a:pt x="2225" y="6130"/>
                    <a:pt x="3457" y="6130"/>
                  </a:cubicBezTo>
                  <a:cubicBezTo>
                    <a:pt x="3817" y="6130"/>
                    <a:pt x="4183" y="6065"/>
                    <a:pt x="4541" y="5927"/>
                  </a:cubicBezTo>
                  <a:cubicBezTo>
                    <a:pt x="6107" y="5332"/>
                    <a:pt x="6905" y="3563"/>
                    <a:pt x="6310" y="1982"/>
                  </a:cubicBezTo>
                  <a:cubicBezTo>
                    <a:pt x="5838" y="756"/>
                    <a:pt x="4676" y="1"/>
                    <a:pt x="34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49925" y="1920275"/>
              <a:ext cx="172625" cy="153250"/>
            </a:xfrm>
            <a:custGeom>
              <a:avLst/>
              <a:gdLst/>
              <a:ahLst/>
              <a:cxnLst/>
              <a:rect l="l" t="t" r="r" b="b"/>
              <a:pathLst>
                <a:path w="6905" h="6130" extrusionOk="0">
                  <a:moveTo>
                    <a:pt x="3442" y="0"/>
                  </a:moveTo>
                  <a:cubicBezTo>
                    <a:pt x="3083" y="0"/>
                    <a:pt x="2719" y="66"/>
                    <a:pt x="2365" y="203"/>
                  </a:cubicBezTo>
                  <a:cubicBezTo>
                    <a:pt x="784" y="798"/>
                    <a:pt x="1" y="2568"/>
                    <a:pt x="595" y="4149"/>
                  </a:cubicBezTo>
                  <a:cubicBezTo>
                    <a:pt x="1056" y="5375"/>
                    <a:pt x="2224" y="6130"/>
                    <a:pt x="3462" y="6130"/>
                  </a:cubicBezTo>
                  <a:cubicBezTo>
                    <a:pt x="3821" y="6130"/>
                    <a:pt x="4186" y="6066"/>
                    <a:pt x="4541" y="5933"/>
                  </a:cubicBezTo>
                  <a:cubicBezTo>
                    <a:pt x="6107" y="5338"/>
                    <a:pt x="6905" y="3568"/>
                    <a:pt x="6296" y="1987"/>
                  </a:cubicBezTo>
                  <a:cubicBezTo>
                    <a:pt x="5835" y="764"/>
                    <a:pt x="4671" y="0"/>
                    <a:pt x="344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93750" y="2699726"/>
              <a:ext cx="172625" cy="153450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41" y="0"/>
                  </a:moveTo>
                  <a:cubicBezTo>
                    <a:pt x="3083" y="0"/>
                    <a:pt x="2720" y="63"/>
                    <a:pt x="2365" y="197"/>
                  </a:cubicBezTo>
                  <a:cubicBezTo>
                    <a:pt x="783" y="792"/>
                    <a:pt x="0" y="2561"/>
                    <a:pt x="595" y="4142"/>
                  </a:cubicBezTo>
                  <a:cubicBezTo>
                    <a:pt x="1067" y="5380"/>
                    <a:pt x="2238" y="6138"/>
                    <a:pt x="3471" y="6138"/>
                  </a:cubicBezTo>
                  <a:cubicBezTo>
                    <a:pt x="3827" y="6138"/>
                    <a:pt x="4189" y="6074"/>
                    <a:pt x="4540" y="5941"/>
                  </a:cubicBezTo>
                  <a:cubicBezTo>
                    <a:pt x="6121" y="5332"/>
                    <a:pt x="6905" y="3562"/>
                    <a:pt x="6310" y="1981"/>
                  </a:cubicBezTo>
                  <a:cubicBezTo>
                    <a:pt x="5837" y="755"/>
                    <a:pt x="4676" y="0"/>
                    <a:pt x="344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4" name="Google Shape;684;p36"/>
          <p:cNvSpPr/>
          <p:nvPr/>
        </p:nvSpPr>
        <p:spPr>
          <a:xfrm>
            <a:off x="4902408" y="281201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36"/>
          <p:cNvSpPr/>
          <p:nvPr/>
        </p:nvSpPr>
        <p:spPr>
          <a:xfrm>
            <a:off x="3687908" y="1339843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36"/>
          <p:cNvSpPr/>
          <p:nvPr/>
        </p:nvSpPr>
        <p:spPr>
          <a:xfrm>
            <a:off x="3927108" y="868468"/>
            <a:ext cx="239204" cy="240696"/>
          </a:xfrm>
          <a:custGeom>
            <a:avLst/>
            <a:gdLst/>
            <a:ahLst/>
            <a:cxnLst/>
            <a:rect l="l" t="t" r="r" b="b"/>
            <a:pathLst>
              <a:path w="6891" h="6934" extrusionOk="0">
                <a:moveTo>
                  <a:pt x="595" y="4540"/>
                </a:moveTo>
                <a:cubicBezTo>
                  <a:pt x="0" y="2959"/>
                  <a:pt x="784" y="1190"/>
                  <a:pt x="2365" y="595"/>
                </a:cubicBezTo>
                <a:cubicBezTo>
                  <a:pt x="3931" y="0"/>
                  <a:pt x="5701" y="798"/>
                  <a:pt x="6295" y="2379"/>
                </a:cubicBezTo>
                <a:cubicBezTo>
                  <a:pt x="6890" y="3960"/>
                  <a:pt x="6107" y="5730"/>
                  <a:pt x="4540" y="6324"/>
                </a:cubicBezTo>
                <a:cubicBezTo>
                  <a:pt x="2959" y="6934"/>
                  <a:pt x="1190" y="6121"/>
                  <a:pt x="595" y="454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36"/>
          <p:cNvSpPr/>
          <p:nvPr/>
        </p:nvSpPr>
        <p:spPr>
          <a:xfrm>
            <a:off x="6040180" y="1793543"/>
            <a:ext cx="239690" cy="213065"/>
          </a:xfrm>
          <a:custGeom>
            <a:avLst/>
            <a:gdLst/>
            <a:ahLst/>
            <a:cxnLst/>
            <a:rect l="l" t="t" r="r" b="b"/>
            <a:pathLst>
              <a:path w="6905" h="6138" extrusionOk="0">
                <a:moveTo>
                  <a:pt x="3434" y="0"/>
                </a:moveTo>
                <a:cubicBezTo>
                  <a:pt x="3078" y="0"/>
                  <a:pt x="2716" y="64"/>
                  <a:pt x="2365" y="197"/>
                </a:cubicBezTo>
                <a:cubicBezTo>
                  <a:pt x="784" y="792"/>
                  <a:pt x="1" y="2561"/>
                  <a:pt x="595" y="4157"/>
                </a:cubicBezTo>
                <a:cubicBezTo>
                  <a:pt x="1068" y="5383"/>
                  <a:pt x="2229" y="6138"/>
                  <a:pt x="3464" y="6138"/>
                </a:cubicBezTo>
                <a:cubicBezTo>
                  <a:pt x="3822" y="6138"/>
                  <a:pt x="4186" y="6075"/>
                  <a:pt x="4541" y="5941"/>
                </a:cubicBezTo>
                <a:cubicBezTo>
                  <a:pt x="6107" y="5346"/>
                  <a:pt x="6905" y="3577"/>
                  <a:pt x="6296" y="1996"/>
                </a:cubicBezTo>
                <a:cubicBezTo>
                  <a:pt x="5834" y="758"/>
                  <a:pt x="4666" y="0"/>
                  <a:pt x="343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>
            <p:ph type="body" idx="1"/>
          </p:nvPr>
        </p:nvSpPr>
        <p:spPr>
          <a:xfrm>
            <a:off x="713225" y="1614750"/>
            <a:ext cx="3858900" cy="22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0" name="Google Shape;690;p37"/>
          <p:cNvSpPr txBox="1"/>
          <p:nvPr>
            <p:ph type="body" idx="2"/>
          </p:nvPr>
        </p:nvSpPr>
        <p:spPr>
          <a:xfrm>
            <a:off x="4571825" y="1614754"/>
            <a:ext cx="3858900" cy="22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1" name="Google Shape;691;p37"/>
          <p:cNvSpPr txBox="1"/>
          <p:nvPr>
            <p:ph type="title"/>
          </p:nvPr>
        </p:nvSpPr>
        <p:spPr>
          <a:xfrm>
            <a:off x="577350" y="549050"/>
            <a:ext cx="798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2" name="Google Shape;692;p37"/>
          <p:cNvGrpSpPr/>
          <p:nvPr/>
        </p:nvGrpSpPr>
        <p:grpSpPr>
          <a:xfrm rot="-10488116">
            <a:off x="239430" y="-146980"/>
            <a:ext cx="8409740" cy="5228658"/>
            <a:chOff x="2255106" y="516688"/>
            <a:chExt cx="8409634" cy="5228592"/>
          </a:xfrm>
        </p:grpSpPr>
        <p:grpSp>
          <p:nvGrpSpPr>
            <p:cNvPr id="693" name="Google Shape;693;p37"/>
            <p:cNvGrpSpPr/>
            <p:nvPr/>
          </p:nvGrpSpPr>
          <p:grpSpPr>
            <a:xfrm rot="10800000">
              <a:off x="2435787" y="516688"/>
              <a:ext cx="8228953" cy="5228592"/>
              <a:chOff x="2231635" y="-529335"/>
              <a:chExt cx="8228953" cy="5228592"/>
            </a:xfrm>
          </p:grpSpPr>
          <p:sp>
            <p:nvSpPr>
              <p:cNvPr id="694" name="Google Shape;694;p37"/>
              <p:cNvSpPr/>
              <p:nvPr/>
            </p:nvSpPr>
            <p:spPr>
              <a:xfrm>
                <a:off x="2231635" y="432372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10183684" y="3666057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8129922" y="4348747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2581390" y="165662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3131157" y="4486158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10220898" y="-529335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00" name="Google Shape;700;p37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01" name="Google Shape;701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37827" y="787373"/>
            <a:ext cx="1883526" cy="18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205500"/>
            <a:ext cx="938001" cy="9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4">
            <a:off x="4188650" y="3757431"/>
            <a:ext cx="2187003" cy="218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3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667787">
            <a:off x="3889241" y="-958909"/>
            <a:ext cx="3611440" cy="36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667784">
            <a:off x="5978116" y="2731456"/>
            <a:ext cx="2545944" cy="254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8"/>
          <p:cNvSpPr/>
          <p:nvPr/>
        </p:nvSpPr>
        <p:spPr>
          <a:xfrm rot="10800000">
            <a:off x="2040552" y="12644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38"/>
          <p:cNvSpPr/>
          <p:nvPr/>
        </p:nvSpPr>
        <p:spPr>
          <a:xfrm rot="10800000">
            <a:off x="2280252" y="443970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38"/>
          <p:cNvSpPr/>
          <p:nvPr/>
        </p:nvSpPr>
        <p:spPr>
          <a:xfrm rot="10800000">
            <a:off x="701602" y="35737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38"/>
          <p:cNvSpPr/>
          <p:nvPr/>
        </p:nvSpPr>
        <p:spPr>
          <a:xfrm rot="10800000">
            <a:off x="519202" y="818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38"/>
          <p:cNvSpPr/>
          <p:nvPr/>
        </p:nvSpPr>
        <p:spPr>
          <a:xfrm rot="10800000">
            <a:off x="5745677" y="41989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38"/>
          <p:cNvSpPr/>
          <p:nvPr/>
        </p:nvSpPr>
        <p:spPr>
          <a:xfrm rot="10800000">
            <a:off x="3434927" y="5775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13" name="Google Shape;713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374080">
            <a:off x="7493021" y="907258"/>
            <a:ext cx="1556632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66941">
            <a:off x="3348283" y="3541008"/>
            <a:ext cx="1556631" cy="15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8"/>
          <p:cNvSpPr/>
          <p:nvPr/>
        </p:nvSpPr>
        <p:spPr>
          <a:xfrm rot="10800000">
            <a:off x="6860977" y="24513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38"/>
          <p:cNvSpPr/>
          <p:nvPr/>
        </p:nvSpPr>
        <p:spPr>
          <a:xfrm rot="10800000">
            <a:off x="8474877" y="3422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38"/>
          <p:cNvSpPr/>
          <p:nvPr/>
        </p:nvSpPr>
        <p:spPr>
          <a:xfrm rot="10800000">
            <a:off x="7690702" y="3367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38"/>
          <p:cNvSpPr txBox="1"/>
          <p:nvPr>
            <p:ph type="title"/>
          </p:nvPr>
        </p:nvSpPr>
        <p:spPr>
          <a:xfrm>
            <a:off x="2106800" y="2164613"/>
            <a:ext cx="38052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9" name="Google Shape;719;p38"/>
          <p:cNvSpPr txBox="1"/>
          <p:nvPr>
            <p:ph type="title" idx="2" hasCustomPrompt="1"/>
          </p:nvPr>
        </p:nvSpPr>
        <p:spPr>
          <a:xfrm>
            <a:off x="1049700" y="2138350"/>
            <a:ext cx="10572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38"/>
          <p:cNvSpPr txBox="1"/>
          <p:nvPr>
            <p:ph type="subTitle" idx="1"/>
          </p:nvPr>
        </p:nvSpPr>
        <p:spPr>
          <a:xfrm>
            <a:off x="2106800" y="2716859"/>
            <a:ext cx="3805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3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52216">
            <a:off x="7081949" y="-347555"/>
            <a:ext cx="3175028" cy="317503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9"/>
          <p:cNvSpPr/>
          <p:nvPr/>
        </p:nvSpPr>
        <p:spPr>
          <a:xfrm rot="10800000">
            <a:off x="6708327" y="758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24" name="Google Shape;724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458978">
            <a:off x="5875445" y="3645861"/>
            <a:ext cx="2165662" cy="216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459007">
            <a:off x="4946619" y="325752"/>
            <a:ext cx="921738" cy="921748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9"/>
          <p:cNvSpPr/>
          <p:nvPr/>
        </p:nvSpPr>
        <p:spPr>
          <a:xfrm rot="10800000">
            <a:off x="8485877" y="3644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39"/>
          <p:cNvSpPr/>
          <p:nvPr/>
        </p:nvSpPr>
        <p:spPr>
          <a:xfrm rot="10800000">
            <a:off x="4945727" y="4071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39"/>
          <p:cNvSpPr/>
          <p:nvPr/>
        </p:nvSpPr>
        <p:spPr>
          <a:xfrm rot="10800000">
            <a:off x="4217702" y="136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39"/>
          <p:cNvSpPr txBox="1"/>
          <p:nvPr>
            <p:ph type="title"/>
          </p:nvPr>
        </p:nvSpPr>
        <p:spPr>
          <a:xfrm>
            <a:off x="5239825" y="2527138"/>
            <a:ext cx="25845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0" name="Google Shape;730;p39"/>
          <p:cNvSpPr txBox="1"/>
          <p:nvPr>
            <p:ph type="title" idx="2" hasCustomPrompt="1"/>
          </p:nvPr>
        </p:nvSpPr>
        <p:spPr>
          <a:xfrm>
            <a:off x="5239825" y="1545863"/>
            <a:ext cx="11304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39"/>
          <p:cNvSpPr txBox="1"/>
          <p:nvPr>
            <p:ph type="subTitle" idx="1"/>
          </p:nvPr>
        </p:nvSpPr>
        <p:spPr>
          <a:xfrm>
            <a:off x="5239825" y="3133438"/>
            <a:ext cx="25845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32" name="Google Shape;732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14">
            <a:off x="187339" y="1179840"/>
            <a:ext cx="913475" cy="91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166466">
            <a:off x="1890986" y="-950470"/>
            <a:ext cx="1727328" cy="1727389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9"/>
          <p:cNvSpPr/>
          <p:nvPr/>
        </p:nvSpPr>
        <p:spPr>
          <a:xfrm rot="10800000">
            <a:off x="390877" y="262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39"/>
          <p:cNvSpPr/>
          <p:nvPr/>
        </p:nvSpPr>
        <p:spPr>
          <a:xfrm rot="10800000">
            <a:off x="2976202" y="4824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3_1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/>
          <p:nvPr/>
        </p:nvSpPr>
        <p:spPr>
          <a:xfrm rot="10800000">
            <a:off x="461902" y="4137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38" name="Google Shape;738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458971">
            <a:off x="1019280" y="3442387"/>
            <a:ext cx="1892690" cy="18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2458969">
            <a:off x="236582" y="2302880"/>
            <a:ext cx="1027685" cy="10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4638324">
            <a:off x="6410621" y="4335307"/>
            <a:ext cx="1256635" cy="1256639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 rot="10800000">
            <a:off x="4452152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40"/>
          <p:cNvSpPr/>
          <p:nvPr/>
        </p:nvSpPr>
        <p:spPr>
          <a:xfrm rot="10800000">
            <a:off x="7550290" y="4268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3" name="Google Shape;743;p40"/>
          <p:cNvSpPr/>
          <p:nvPr/>
        </p:nvSpPr>
        <p:spPr>
          <a:xfrm rot="10800000">
            <a:off x="1559402" y="31588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4" name="Google Shape;744;p40"/>
          <p:cNvSpPr/>
          <p:nvPr/>
        </p:nvSpPr>
        <p:spPr>
          <a:xfrm rot="10800000">
            <a:off x="6517502" y="3300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40"/>
          <p:cNvSpPr/>
          <p:nvPr/>
        </p:nvSpPr>
        <p:spPr>
          <a:xfrm rot="10800000">
            <a:off x="8540315" y="4509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p40"/>
          <p:cNvSpPr txBox="1"/>
          <p:nvPr>
            <p:ph type="title"/>
          </p:nvPr>
        </p:nvSpPr>
        <p:spPr>
          <a:xfrm>
            <a:off x="2626500" y="32215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p40"/>
          <p:cNvSpPr txBox="1"/>
          <p:nvPr>
            <p:ph type="title" idx="2" hasCustomPrompt="1"/>
          </p:nvPr>
        </p:nvSpPr>
        <p:spPr>
          <a:xfrm>
            <a:off x="3856200" y="1275550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8" name="Google Shape;748;p40"/>
          <p:cNvSpPr txBox="1"/>
          <p:nvPr>
            <p:ph type="subTitle" idx="1"/>
          </p:nvPr>
        </p:nvSpPr>
        <p:spPr>
          <a:xfrm>
            <a:off x="2626500" y="3827850"/>
            <a:ext cx="38910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713225" y="54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type="title" idx="2"/>
          </p:nvPr>
        </p:nvSpPr>
        <p:spPr>
          <a:xfrm>
            <a:off x="2070363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5"/>
          <p:cNvSpPr txBox="1"/>
          <p:nvPr>
            <p:ph type="subTitle" idx="1"/>
          </p:nvPr>
        </p:nvSpPr>
        <p:spPr>
          <a:xfrm>
            <a:off x="1542663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5"/>
          <p:cNvSpPr txBox="1"/>
          <p:nvPr>
            <p:ph type="title" idx="3"/>
          </p:nvPr>
        </p:nvSpPr>
        <p:spPr>
          <a:xfrm>
            <a:off x="5293138" y="2529425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5"/>
          <p:cNvSpPr txBox="1"/>
          <p:nvPr>
            <p:ph type="subTitle" idx="4"/>
          </p:nvPr>
        </p:nvSpPr>
        <p:spPr>
          <a:xfrm>
            <a:off x="4765438" y="3033125"/>
            <a:ext cx="28359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6" name="Google Shape;106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07775" y="-440925"/>
            <a:ext cx="1133801" cy="11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24">
            <a:off x="7507774" y="2767090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7125" y="1479937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 rot="10800000">
            <a:off x="1106525" y="428332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5"/>
          <p:cNvSpPr/>
          <p:nvPr/>
        </p:nvSpPr>
        <p:spPr>
          <a:xfrm rot="10800000">
            <a:off x="4572000" y="4552248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"/>
          <p:cNvSpPr/>
          <p:nvPr/>
        </p:nvSpPr>
        <p:spPr>
          <a:xfrm rot="10800000">
            <a:off x="1265900" y="47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"/>
          <p:cNvSpPr/>
          <p:nvPr/>
        </p:nvSpPr>
        <p:spPr>
          <a:xfrm rot="10800000">
            <a:off x="8430725" y="11697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5"/>
          <p:cNvSpPr/>
          <p:nvPr/>
        </p:nvSpPr>
        <p:spPr>
          <a:xfrm rot="10800000">
            <a:off x="7073650" y="266673"/>
            <a:ext cx="239690" cy="213100"/>
          </a:xfrm>
          <a:custGeom>
            <a:avLst/>
            <a:gdLst/>
            <a:ahLst/>
            <a:cxnLst/>
            <a:rect l="l" t="t" r="r" b="b"/>
            <a:pathLst>
              <a:path w="6905" h="6139" extrusionOk="0">
                <a:moveTo>
                  <a:pt x="3434" y="1"/>
                </a:moveTo>
                <a:cubicBezTo>
                  <a:pt x="3077" y="1"/>
                  <a:pt x="2716" y="64"/>
                  <a:pt x="2364" y="197"/>
                </a:cubicBezTo>
                <a:cubicBezTo>
                  <a:pt x="783" y="807"/>
                  <a:pt x="0" y="2576"/>
                  <a:pt x="595" y="4157"/>
                </a:cubicBezTo>
                <a:cubicBezTo>
                  <a:pt x="1067" y="5383"/>
                  <a:pt x="2229" y="6138"/>
                  <a:pt x="3464" y="6138"/>
                </a:cubicBezTo>
                <a:cubicBezTo>
                  <a:pt x="3821" y="6138"/>
                  <a:pt x="4185" y="6075"/>
                  <a:pt x="4540" y="5941"/>
                </a:cubicBezTo>
                <a:cubicBezTo>
                  <a:pt x="6107" y="5347"/>
                  <a:pt x="6905" y="3577"/>
                  <a:pt x="6295" y="1996"/>
                </a:cubicBezTo>
                <a:cubicBezTo>
                  <a:pt x="5834" y="758"/>
                  <a:pt x="4666" y="1"/>
                  <a:pt x="34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10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 txBox="1"/>
          <p:nvPr>
            <p:ph type="title"/>
          </p:nvPr>
        </p:nvSpPr>
        <p:spPr>
          <a:xfrm>
            <a:off x="2626500" y="10848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1" name="Google Shape;751;p41"/>
          <p:cNvSpPr txBox="1"/>
          <p:nvPr>
            <p:ph type="title" idx="2" hasCustomPrompt="1"/>
          </p:nvPr>
        </p:nvSpPr>
        <p:spPr>
          <a:xfrm>
            <a:off x="3856200" y="3020963"/>
            <a:ext cx="1431600" cy="8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2" name="Google Shape;752;p41"/>
          <p:cNvSpPr txBox="1"/>
          <p:nvPr>
            <p:ph type="subTitle" idx="1"/>
          </p:nvPr>
        </p:nvSpPr>
        <p:spPr>
          <a:xfrm>
            <a:off x="2626500" y="1691150"/>
            <a:ext cx="38910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7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/>
          <p:nvPr>
            <p:ph type="title"/>
          </p:nvPr>
        </p:nvSpPr>
        <p:spPr>
          <a:xfrm>
            <a:off x="4781200" y="2057100"/>
            <a:ext cx="34419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755" name="Google Shape;755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4">
            <a:off x="7438598" y="-1123387"/>
            <a:ext cx="2736902" cy="2736898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42"/>
          <p:cNvSpPr/>
          <p:nvPr/>
        </p:nvSpPr>
        <p:spPr>
          <a:xfrm>
            <a:off x="7288472" y="61478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7" name="Google Shape;757;p42"/>
          <p:cNvSpPr/>
          <p:nvPr/>
        </p:nvSpPr>
        <p:spPr>
          <a:xfrm>
            <a:off x="8751647" y="246525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8" name="Google Shape;758;p42"/>
          <p:cNvSpPr/>
          <p:nvPr/>
        </p:nvSpPr>
        <p:spPr>
          <a:xfrm>
            <a:off x="8256472" y="4570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9" name="Google Shape;759;p42"/>
          <p:cNvSpPr/>
          <p:nvPr/>
        </p:nvSpPr>
        <p:spPr>
          <a:xfrm>
            <a:off x="6109572" y="4357432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60" name="Google Shape;760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399969">
            <a:off x="5722287" y="238067"/>
            <a:ext cx="1284000" cy="128398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2"/>
          <p:cNvSpPr/>
          <p:nvPr/>
        </p:nvSpPr>
        <p:spPr>
          <a:xfrm>
            <a:off x="4643322" y="728507"/>
            <a:ext cx="239725" cy="212996"/>
          </a:xfrm>
          <a:custGeom>
            <a:avLst/>
            <a:gdLst/>
            <a:ahLst/>
            <a:cxnLst/>
            <a:rect l="l" t="t" r="r" b="b"/>
            <a:pathLst>
              <a:path w="6906" h="6136" extrusionOk="0">
                <a:moveTo>
                  <a:pt x="3449" y="0"/>
                </a:moveTo>
                <a:cubicBezTo>
                  <a:pt x="3089" y="0"/>
                  <a:pt x="2723" y="66"/>
                  <a:pt x="2365" y="203"/>
                </a:cubicBezTo>
                <a:cubicBezTo>
                  <a:pt x="784" y="798"/>
                  <a:pt x="1" y="2568"/>
                  <a:pt x="596" y="4149"/>
                </a:cubicBezTo>
                <a:cubicBezTo>
                  <a:pt x="1067" y="5372"/>
                  <a:pt x="2225" y="6135"/>
                  <a:pt x="3458" y="6135"/>
                </a:cubicBezTo>
                <a:cubicBezTo>
                  <a:pt x="3817" y="6135"/>
                  <a:pt x="4184" y="6070"/>
                  <a:pt x="4541" y="5933"/>
                </a:cubicBezTo>
                <a:cubicBezTo>
                  <a:pt x="6122" y="5338"/>
                  <a:pt x="6905" y="3568"/>
                  <a:pt x="6311" y="1987"/>
                </a:cubicBezTo>
                <a:cubicBezTo>
                  <a:pt x="5839" y="764"/>
                  <a:pt x="4681" y="0"/>
                  <a:pt x="344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/>
          <p:nvPr>
            <p:ph type="title"/>
          </p:nvPr>
        </p:nvSpPr>
        <p:spPr>
          <a:xfrm>
            <a:off x="4965550" y="1548613"/>
            <a:ext cx="33330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4" name="Google Shape;764;p43"/>
          <p:cNvSpPr txBox="1"/>
          <p:nvPr>
            <p:ph type="subTitle" idx="1"/>
          </p:nvPr>
        </p:nvSpPr>
        <p:spPr>
          <a:xfrm>
            <a:off x="4965625" y="2365213"/>
            <a:ext cx="3333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765" name="Google Shape;765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8100008">
            <a:off x="6267680" y="-1703157"/>
            <a:ext cx="4578989" cy="457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100007">
            <a:off x="5085067" y="3974876"/>
            <a:ext cx="1248141" cy="12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667766">
            <a:off x="7948445" y="3869265"/>
            <a:ext cx="1042685" cy="1042669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43"/>
          <p:cNvSpPr/>
          <p:nvPr/>
        </p:nvSpPr>
        <p:spPr>
          <a:xfrm rot="10800000">
            <a:off x="6193327" y="9934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43"/>
          <p:cNvSpPr/>
          <p:nvPr/>
        </p:nvSpPr>
        <p:spPr>
          <a:xfrm rot="10800000">
            <a:off x="8509952" y="29063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70" name="Google Shape;770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7771461">
            <a:off x="4790841" y="218842"/>
            <a:ext cx="1073420" cy="1073411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3"/>
          <p:cNvSpPr/>
          <p:nvPr/>
        </p:nvSpPr>
        <p:spPr>
          <a:xfrm rot="10800000">
            <a:off x="7119002" y="4409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1">
  <p:cSld name="CUSTOM_5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4"/>
          <p:cNvSpPr txBox="1"/>
          <p:nvPr>
            <p:ph type="title" hasCustomPrompt="1"/>
          </p:nvPr>
        </p:nvSpPr>
        <p:spPr>
          <a:xfrm>
            <a:off x="1306331" y="572000"/>
            <a:ext cx="2321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4" name="Google Shape;774;p44"/>
          <p:cNvSpPr txBox="1"/>
          <p:nvPr>
            <p:ph type="subTitle" idx="1"/>
          </p:nvPr>
        </p:nvSpPr>
        <p:spPr>
          <a:xfrm>
            <a:off x="1306300" y="1131875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5" name="Google Shape;775;p44"/>
          <p:cNvSpPr txBox="1"/>
          <p:nvPr>
            <p:ph type="title" idx="2" hasCustomPrompt="1"/>
          </p:nvPr>
        </p:nvSpPr>
        <p:spPr>
          <a:xfrm>
            <a:off x="1306331" y="2018738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6" name="Google Shape;776;p44"/>
          <p:cNvSpPr txBox="1"/>
          <p:nvPr>
            <p:ph type="subTitle" idx="3"/>
          </p:nvPr>
        </p:nvSpPr>
        <p:spPr>
          <a:xfrm>
            <a:off x="1306300" y="2752263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7" name="Google Shape;777;p44"/>
          <p:cNvSpPr txBox="1"/>
          <p:nvPr>
            <p:ph type="title" idx="4" hasCustomPrompt="1"/>
          </p:nvPr>
        </p:nvSpPr>
        <p:spPr>
          <a:xfrm>
            <a:off x="1306331" y="3465600"/>
            <a:ext cx="23217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Char char="+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778" name="Google Shape;778;p44"/>
          <p:cNvSpPr txBox="1"/>
          <p:nvPr>
            <p:ph type="subTitle" idx="5"/>
          </p:nvPr>
        </p:nvSpPr>
        <p:spPr>
          <a:xfrm>
            <a:off x="1306300" y="4199000"/>
            <a:ext cx="2321700" cy="2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4">
            <a:off x="-222401" y="-1124085"/>
            <a:ext cx="2736902" cy="273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899970">
            <a:off x="7766497" y="330826"/>
            <a:ext cx="1489207" cy="148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79000" y="4543325"/>
            <a:ext cx="1696198" cy="1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45"/>
          <p:cNvSpPr/>
          <p:nvPr/>
        </p:nvSpPr>
        <p:spPr>
          <a:xfrm rot="10800000">
            <a:off x="4255552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45"/>
          <p:cNvSpPr/>
          <p:nvPr/>
        </p:nvSpPr>
        <p:spPr>
          <a:xfrm rot="10800000">
            <a:off x="318940" y="12718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45"/>
          <p:cNvSpPr/>
          <p:nvPr/>
        </p:nvSpPr>
        <p:spPr>
          <a:xfrm rot="10800000">
            <a:off x="3157215" y="46912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45"/>
          <p:cNvSpPr/>
          <p:nvPr/>
        </p:nvSpPr>
        <p:spPr>
          <a:xfrm rot="10800000">
            <a:off x="7684265" y="35798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45"/>
          <p:cNvSpPr/>
          <p:nvPr/>
        </p:nvSpPr>
        <p:spPr>
          <a:xfrm rot="10800000">
            <a:off x="79265" y="2724159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45"/>
          <p:cNvSpPr/>
          <p:nvPr/>
        </p:nvSpPr>
        <p:spPr>
          <a:xfrm rot="10800000">
            <a:off x="8161065" y="4543334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45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52217">
            <a:off x="-233325" y="1624148"/>
            <a:ext cx="2445247" cy="2445248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46"/>
          <p:cNvSpPr/>
          <p:nvPr/>
        </p:nvSpPr>
        <p:spPr>
          <a:xfrm rot="10800000">
            <a:off x="930702" y="1023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3" name="Google Shape;793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756657">
            <a:off x="7505605" y="712436"/>
            <a:ext cx="1843613" cy="1843602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6"/>
          <p:cNvSpPr/>
          <p:nvPr/>
        </p:nvSpPr>
        <p:spPr>
          <a:xfrm rot="10800000">
            <a:off x="7799940" y="29260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5" name="Google Shape;795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555078">
            <a:off x="3922483" y="-824211"/>
            <a:ext cx="1444801" cy="144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6555078">
            <a:off x="7580408" y="3594414"/>
            <a:ext cx="1444801" cy="1444796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6"/>
          <p:cNvSpPr/>
          <p:nvPr/>
        </p:nvSpPr>
        <p:spPr>
          <a:xfrm rot="10800000">
            <a:off x="1058427" y="44294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46"/>
          <p:cNvSpPr/>
          <p:nvPr/>
        </p:nvSpPr>
        <p:spPr>
          <a:xfrm rot="10800000">
            <a:off x="2327702" y="161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46"/>
          <p:cNvSpPr/>
          <p:nvPr/>
        </p:nvSpPr>
        <p:spPr>
          <a:xfrm rot="10800000">
            <a:off x="7231302" y="3542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46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7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03" name="Google Shape;803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52217">
            <a:off x="-918700" y="-1258302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952217">
            <a:off x="7932800" y="2859473"/>
            <a:ext cx="2445247" cy="244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1883025">
            <a:off x="-918700" y="3610824"/>
            <a:ext cx="2445247" cy="244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3880794">
            <a:off x="7491045" y="86589"/>
            <a:ext cx="1493059" cy="149306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47"/>
          <p:cNvSpPr/>
          <p:nvPr/>
        </p:nvSpPr>
        <p:spPr>
          <a:xfrm rot="10800000">
            <a:off x="7405352" y="47023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47"/>
          <p:cNvSpPr/>
          <p:nvPr/>
        </p:nvSpPr>
        <p:spPr>
          <a:xfrm rot="10800000">
            <a:off x="1714202" y="45694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47"/>
          <p:cNvSpPr/>
          <p:nvPr/>
        </p:nvSpPr>
        <p:spPr>
          <a:xfrm>
            <a:off x="473177" y="10277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47"/>
          <p:cNvSpPr/>
          <p:nvPr/>
        </p:nvSpPr>
        <p:spPr>
          <a:xfrm>
            <a:off x="1703627" y="3977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47"/>
          <p:cNvSpPr/>
          <p:nvPr/>
        </p:nvSpPr>
        <p:spPr>
          <a:xfrm rot="10800000">
            <a:off x="6174902" y="1323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7"/>
          <p:cNvSpPr/>
          <p:nvPr/>
        </p:nvSpPr>
        <p:spPr>
          <a:xfrm rot="10800000">
            <a:off x="184077" y="312632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_1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8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15" name="Google Shape;815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1">
            <a:off x="7534540" y="371516"/>
            <a:ext cx="1246973" cy="124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0275" y="-1118375"/>
            <a:ext cx="2533800" cy="25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7">
            <a:off x="728813" y="4181620"/>
            <a:ext cx="1955275" cy="195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16429" y="3964000"/>
            <a:ext cx="1073496" cy="10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8"/>
          <p:cNvSpPr/>
          <p:nvPr/>
        </p:nvSpPr>
        <p:spPr>
          <a:xfrm>
            <a:off x="360777" y="10744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48"/>
          <p:cNvSpPr/>
          <p:nvPr/>
        </p:nvSpPr>
        <p:spPr>
          <a:xfrm>
            <a:off x="412827" y="41815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48"/>
          <p:cNvSpPr/>
          <p:nvPr/>
        </p:nvSpPr>
        <p:spPr>
          <a:xfrm>
            <a:off x="6711377" y="3714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48"/>
          <p:cNvSpPr/>
          <p:nvPr/>
        </p:nvSpPr>
        <p:spPr>
          <a:xfrm>
            <a:off x="8354527" y="4344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48"/>
          <p:cNvSpPr/>
          <p:nvPr/>
        </p:nvSpPr>
        <p:spPr>
          <a:xfrm>
            <a:off x="4530502" y="44920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_1_1_1_1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4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4">
            <a:off x="-401715" y="987418"/>
            <a:ext cx="1659677" cy="165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00275" y="306050"/>
            <a:ext cx="2928801" cy="29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35254" y="4586500"/>
            <a:ext cx="1073496" cy="10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9"/>
          <p:cNvSpPr/>
          <p:nvPr/>
        </p:nvSpPr>
        <p:spPr>
          <a:xfrm>
            <a:off x="971452" y="30604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49"/>
          <p:cNvSpPr/>
          <p:nvPr/>
        </p:nvSpPr>
        <p:spPr>
          <a:xfrm>
            <a:off x="404152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49"/>
          <p:cNvSpPr/>
          <p:nvPr/>
        </p:nvSpPr>
        <p:spPr>
          <a:xfrm>
            <a:off x="7865227" y="2089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49"/>
          <p:cNvSpPr/>
          <p:nvPr/>
        </p:nvSpPr>
        <p:spPr>
          <a:xfrm>
            <a:off x="6957827" y="4715472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49"/>
          <p:cNvSpPr/>
          <p:nvPr/>
        </p:nvSpPr>
        <p:spPr>
          <a:xfrm>
            <a:off x="2454827" y="47752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49"/>
          <p:cNvSpPr/>
          <p:nvPr/>
        </p:nvSpPr>
        <p:spPr>
          <a:xfrm>
            <a:off x="8430727" y="3561897"/>
            <a:ext cx="239690" cy="240731"/>
          </a:xfrm>
          <a:custGeom>
            <a:avLst/>
            <a:gdLst/>
            <a:ahLst/>
            <a:cxnLst/>
            <a:rect l="l" t="t" r="r" b="b"/>
            <a:pathLst>
              <a:path w="6905" h="6935" extrusionOk="0">
                <a:moveTo>
                  <a:pt x="609" y="4541"/>
                </a:moveTo>
                <a:cubicBezTo>
                  <a:pt x="0" y="2960"/>
                  <a:pt x="798" y="1190"/>
                  <a:pt x="2365" y="596"/>
                </a:cubicBezTo>
                <a:cubicBezTo>
                  <a:pt x="3946" y="1"/>
                  <a:pt x="5701" y="799"/>
                  <a:pt x="6310" y="2380"/>
                </a:cubicBezTo>
                <a:cubicBezTo>
                  <a:pt x="6905" y="3961"/>
                  <a:pt x="6121" y="5730"/>
                  <a:pt x="4540" y="6340"/>
                </a:cubicBezTo>
                <a:cubicBezTo>
                  <a:pt x="2974" y="6934"/>
                  <a:pt x="1204" y="6137"/>
                  <a:pt x="609" y="454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5000">
                <a:schemeClr val="accent3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49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713225" y="54677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6" name="Google Shape;1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-5400024">
            <a:off x="7507774" y="-1093510"/>
            <a:ext cx="2736902" cy="2736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6"/>
          <p:cNvGrpSpPr/>
          <p:nvPr/>
        </p:nvGrpSpPr>
        <p:grpSpPr>
          <a:xfrm>
            <a:off x="7431925" y="145581"/>
            <a:ext cx="1541987" cy="4747481"/>
            <a:chOff x="7431925" y="145581"/>
            <a:chExt cx="1541987" cy="4747481"/>
          </a:xfrm>
        </p:grpSpPr>
        <p:sp>
          <p:nvSpPr>
            <p:cNvPr id="118" name="Google Shape;118;p6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74378" y="46523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10800000">
            <a:off x="384742" y="196781"/>
            <a:ext cx="841858" cy="4763192"/>
            <a:chOff x="8001040" y="78670"/>
            <a:chExt cx="841858" cy="4763192"/>
          </a:xfrm>
        </p:grpSpPr>
        <p:sp>
          <p:nvSpPr>
            <p:cNvPr id="125" name="Google Shape;125;p6"/>
            <p:cNvSpPr/>
            <p:nvPr/>
          </p:nvSpPr>
          <p:spPr>
            <a:xfrm>
              <a:off x="8603208" y="40874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001040" y="4601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45650" y="78670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8" name="Google Shape;128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901900" y="3447325"/>
            <a:ext cx="1696198" cy="1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25200" y="-642850"/>
            <a:ext cx="1617225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>
            <p:ph type="title"/>
          </p:nvPr>
        </p:nvSpPr>
        <p:spPr>
          <a:xfrm>
            <a:off x="591950" y="5488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type="subTitle" idx="1"/>
          </p:nvPr>
        </p:nvSpPr>
        <p:spPr>
          <a:xfrm>
            <a:off x="614000" y="1824000"/>
            <a:ext cx="35844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33" name="Google Shape;133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61050" y="4042925"/>
            <a:ext cx="2042699" cy="2042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7"/>
          <p:cNvGrpSpPr/>
          <p:nvPr/>
        </p:nvGrpSpPr>
        <p:grpSpPr>
          <a:xfrm>
            <a:off x="2255106" y="901383"/>
            <a:ext cx="6440103" cy="3883755"/>
            <a:chOff x="2255106" y="901383"/>
            <a:chExt cx="6440103" cy="3883755"/>
          </a:xfrm>
        </p:grpSpPr>
        <p:grpSp>
          <p:nvGrpSpPr>
            <p:cNvPr id="135" name="Google Shape;135;p7"/>
            <p:cNvGrpSpPr/>
            <p:nvPr/>
          </p:nvGrpSpPr>
          <p:grpSpPr>
            <a:xfrm rot="10800000">
              <a:off x="4250306" y="901383"/>
              <a:ext cx="4444903" cy="3883755"/>
              <a:chOff x="4201166" y="430808"/>
              <a:chExt cx="4444903" cy="3883755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4261788" y="551077"/>
                <a:ext cx="239725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935" extrusionOk="0">
                    <a:moveTo>
                      <a:pt x="596" y="4555"/>
                    </a:moveTo>
                    <a:cubicBezTo>
                      <a:pt x="1" y="2960"/>
                      <a:pt x="784" y="1190"/>
                      <a:pt x="2365" y="596"/>
                    </a:cubicBezTo>
                    <a:cubicBezTo>
                      <a:pt x="3932" y="1"/>
                      <a:pt x="5701" y="799"/>
                      <a:pt x="6296" y="2380"/>
                    </a:cubicBezTo>
                    <a:cubicBezTo>
                      <a:pt x="6905" y="3975"/>
                      <a:pt x="6107" y="5745"/>
                      <a:pt x="4541" y="6340"/>
                    </a:cubicBezTo>
                    <a:cubicBezTo>
                      <a:pt x="2960" y="6934"/>
                      <a:pt x="1205" y="6136"/>
                      <a:pt x="596" y="45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8406379" y="1923586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595" y="4541"/>
                    </a:moveTo>
                    <a:cubicBezTo>
                      <a:pt x="0" y="2960"/>
                      <a:pt x="783" y="1190"/>
                      <a:pt x="2364" y="596"/>
                    </a:cubicBezTo>
                    <a:cubicBezTo>
                      <a:pt x="3931" y="1"/>
                      <a:pt x="5701" y="799"/>
                      <a:pt x="6295" y="2380"/>
                    </a:cubicBezTo>
                    <a:cubicBezTo>
                      <a:pt x="6905" y="3961"/>
                      <a:pt x="6107" y="5730"/>
                      <a:pt x="4540" y="6340"/>
                    </a:cubicBezTo>
                    <a:cubicBezTo>
                      <a:pt x="2959" y="6934"/>
                      <a:pt x="1204" y="6137"/>
                      <a:pt x="595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8053983" y="3514005"/>
                <a:ext cx="239690" cy="240731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935" extrusionOk="0">
                    <a:moveTo>
                      <a:pt x="609" y="4541"/>
                    </a:moveTo>
                    <a:cubicBezTo>
                      <a:pt x="0" y="2960"/>
                      <a:pt x="798" y="1190"/>
                      <a:pt x="2365" y="596"/>
                    </a:cubicBezTo>
                    <a:cubicBezTo>
                      <a:pt x="3946" y="1"/>
                      <a:pt x="5701" y="799"/>
                      <a:pt x="6310" y="2380"/>
                    </a:cubicBezTo>
                    <a:cubicBezTo>
                      <a:pt x="6905" y="3961"/>
                      <a:pt x="6121" y="5730"/>
                      <a:pt x="4540" y="6340"/>
                    </a:cubicBezTo>
                    <a:cubicBezTo>
                      <a:pt x="2974" y="6934"/>
                      <a:pt x="1204" y="6137"/>
                      <a:pt x="609" y="45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4853030" y="861593"/>
                <a:ext cx="239690" cy="213065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8" extrusionOk="0">
                    <a:moveTo>
                      <a:pt x="3434" y="0"/>
                    </a:moveTo>
                    <a:cubicBezTo>
                      <a:pt x="3078" y="0"/>
                      <a:pt x="2716" y="64"/>
                      <a:pt x="2365" y="197"/>
                    </a:cubicBezTo>
                    <a:cubicBezTo>
                      <a:pt x="784" y="792"/>
                      <a:pt x="1" y="2561"/>
                      <a:pt x="595" y="4157"/>
                    </a:cubicBezTo>
                    <a:cubicBezTo>
                      <a:pt x="1068" y="5383"/>
                      <a:pt x="2229" y="6138"/>
                      <a:pt x="3464" y="6138"/>
                    </a:cubicBezTo>
                    <a:cubicBezTo>
                      <a:pt x="3822" y="6138"/>
                      <a:pt x="4186" y="6075"/>
                      <a:pt x="4541" y="5941"/>
                    </a:cubicBezTo>
                    <a:cubicBezTo>
                      <a:pt x="6107" y="5346"/>
                      <a:pt x="6905" y="3577"/>
                      <a:pt x="6296" y="1996"/>
                    </a:cubicBezTo>
                    <a:cubicBezTo>
                      <a:pt x="5834" y="758"/>
                      <a:pt x="4666" y="0"/>
                      <a:pt x="343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4201166" y="4101463"/>
                <a:ext cx="239725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139" extrusionOk="0">
                    <a:moveTo>
                      <a:pt x="3444" y="1"/>
                    </a:moveTo>
                    <a:cubicBezTo>
                      <a:pt x="3085" y="1"/>
                      <a:pt x="2720" y="64"/>
                      <a:pt x="2365" y="198"/>
                    </a:cubicBezTo>
                    <a:cubicBezTo>
                      <a:pt x="799" y="793"/>
                      <a:pt x="1" y="2562"/>
                      <a:pt x="610" y="4143"/>
                    </a:cubicBezTo>
                    <a:cubicBezTo>
                      <a:pt x="1072" y="5381"/>
                      <a:pt x="2240" y="6139"/>
                      <a:pt x="3472" y="6139"/>
                    </a:cubicBezTo>
                    <a:cubicBezTo>
                      <a:pt x="3828" y="6139"/>
                      <a:pt x="4190" y="6075"/>
                      <a:pt x="4541" y="5942"/>
                    </a:cubicBezTo>
                    <a:cubicBezTo>
                      <a:pt x="6122" y="5333"/>
                      <a:pt x="6905" y="3563"/>
                      <a:pt x="6311" y="1982"/>
                    </a:cubicBezTo>
                    <a:cubicBezTo>
                      <a:pt x="5850" y="756"/>
                      <a:pt x="4682" y="1"/>
                      <a:pt x="344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641637" y="430808"/>
                <a:ext cx="239690" cy="213100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139" extrusionOk="0">
                    <a:moveTo>
                      <a:pt x="3434" y="1"/>
                    </a:moveTo>
                    <a:cubicBezTo>
                      <a:pt x="3077" y="1"/>
                      <a:pt x="2716" y="64"/>
                      <a:pt x="2364" y="197"/>
                    </a:cubicBezTo>
                    <a:cubicBezTo>
                      <a:pt x="783" y="807"/>
                      <a:pt x="0" y="2576"/>
                      <a:pt x="595" y="4157"/>
                    </a:cubicBezTo>
                    <a:cubicBezTo>
                      <a:pt x="1067" y="5383"/>
                      <a:pt x="2229" y="6138"/>
                      <a:pt x="3464" y="6138"/>
                    </a:cubicBezTo>
                    <a:cubicBezTo>
                      <a:pt x="3821" y="6138"/>
                      <a:pt x="4185" y="6075"/>
                      <a:pt x="4540" y="5941"/>
                    </a:cubicBezTo>
                    <a:cubicBezTo>
                      <a:pt x="6107" y="5347"/>
                      <a:pt x="6905" y="3577"/>
                      <a:pt x="6295" y="1996"/>
                    </a:cubicBezTo>
                    <a:cubicBezTo>
                      <a:pt x="5834" y="758"/>
                      <a:pt x="4666" y="1"/>
                      <a:pt x="34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25000">
                    <a:schemeClr val="accent3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2" name="Google Shape;142;p7"/>
            <p:cNvSpPr/>
            <p:nvPr/>
          </p:nvSpPr>
          <p:spPr>
            <a:xfrm rot="10800000">
              <a:off x="2255106" y="4120828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66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5" name="Google Shape;145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086177" y="2641800"/>
            <a:ext cx="2657099" cy="265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8"/>
          <p:cNvGrpSpPr/>
          <p:nvPr/>
        </p:nvGrpSpPr>
        <p:grpSpPr>
          <a:xfrm rot="10800000">
            <a:off x="-306319" y="1681884"/>
            <a:ext cx="2908581" cy="3323928"/>
            <a:chOff x="5889888" y="430808"/>
            <a:chExt cx="2908581" cy="3323928"/>
          </a:xfrm>
        </p:grpSpPr>
        <p:sp>
          <p:nvSpPr>
            <p:cNvPr id="147" name="Google Shape;147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53" name="Google Shape;153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35">
            <a:off x="2516035" y="4297168"/>
            <a:ext cx="1478983" cy="147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26649" y="-734375"/>
            <a:ext cx="1849999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8"/>
          <p:cNvGrpSpPr/>
          <p:nvPr/>
        </p:nvGrpSpPr>
        <p:grpSpPr>
          <a:xfrm rot="-8613974">
            <a:off x="7792090" y="1813143"/>
            <a:ext cx="2529550" cy="2890771"/>
            <a:chOff x="5889888" y="430808"/>
            <a:chExt cx="2908581" cy="3323928"/>
          </a:xfrm>
        </p:grpSpPr>
        <p:sp>
          <p:nvSpPr>
            <p:cNvPr id="156" name="Google Shape;156;p8"/>
            <p:cNvSpPr/>
            <p:nvPr/>
          </p:nvSpPr>
          <p:spPr>
            <a:xfrm>
              <a:off x="5889888" y="837802"/>
              <a:ext cx="239725" cy="240731"/>
            </a:xfrm>
            <a:custGeom>
              <a:avLst/>
              <a:gdLst/>
              <a:ahLst/>
              <a:cxnLst/>
              <a:rect l="l" t="t" r="r" b="b"/>
              <a:pathLst>
                <a:path w="6906" h="6935" extrusionOk="0">
                  <a:moveTo>
                    <a:pt x="596" y="4555"/>
                  </a:moveTo>
                  <a:cubicBezTo>
                    <a:pt x="1" y="2960"/>
                    <a:pt x="784" y="1190"/>
                    <a:pt x="2365" y="596"/>
                  </a:cubicBezTo>
                  <a:cubicBezTo>
                    <a:pt x="3932" y="1"/>
                    <a:pt x="5701" y="799"/>
                    <a:pt x="6296" y="2380"/>
                  </a:cubicBezTo>
                  <a:cubicBezTo>
                    <a:pt x="6905" y="3975"/>
                    <a:pt x="6107" y="5745"/>
                    <a:pt x="4541" y="6340"/>
                  </a:cubicBezTo>
                  <a:cubicBezTo>
                    <a:pt x="2960" y="6934"/>
                    <a:pt x="1205" y="6136"/>
                    <a:pt x="596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8434983" y="3514005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481130" y="1148318"/>
              <a:ext cx="239690" cy="213065"/>
            </a:xfrm>
            <a:custGeom>
              <a:avLst/>
              <a:gdLst/>
              <a:ahLst/>
              <a:cxnLst/>
              <a:rect l="l" t="t" r="r" b="b"/>
              <a:pathLst>
                <a:path w="6905" h="6138" extrusionOk="0">
                  <a:moveTo>
                    <a:pt x="3434" y="0"/>
                  </a:moveTo>
                  <a:cubicBezTo>
                    <a:pt x="3078" y="0"/>
                    <a:pt x="2716" y="64"/>
                    <a:pt x="2365" y="197"/>
                  </a:cubicBezTo>
                  <a:cubicBezTo>
                    <a:pt x="784" y="792"/>
                    <a:pt x="1" y="2561"/>
                    <a:pt x="595" y="4157"/>
                  </a:cubicBezTo>
                  <a:cubicBezTo>
                    <a:pt x="1068" y="5383"/>
                    <a:pt x="2229" y="6138"/>
                    <a:pt x="3464" y="6138"/>
                  </a:cubicBezTo>
                  <a:cubicBezTo>
                    <a:pt x="3822" y="6138"/>
                    <a:pt x="4186" y="6075"/>
                    <a:pt x="4541" y="5941"/>
                  </a:cubicBezTo>
                  <a:cubicBezTo>
                    <a:pt x="6107" y="5346"/>
                    <a:pt x="6905" y="3577"/>
                    <a:pt x="6296" y="1996"/>
                  </a:cubicBezTo>
                  <a:cubicBezTo>
                    <a:pt x="5834" y="758"/>
                    <a:pt x="4666" y="0"/>
                    <a:pt x="34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7686391" y="2869263"/>
              <a:ext cx="239725" cy="213100"/>
            </a:xfrm>
            <a:custGeom>
              <a:avLst/>
              <a:gdLst/>
              <a:ahLst/>
              <a:cxnLst/>
              <a:rect l="l" t="t" r="r" b="b"/>
              <a:pathLst>
                <a:path w="6906" h="6139" extrusionOk="0">
                  <a:moveTo>
                    <a:pt x="3444" y="1"/>
                  </a:moveTo>
                  <a:cubicBezTo>
                    <a:pt x="3085" y="1"/>
                    <a:pt x="2720" y="64"/>
                    <a:pt x="2365" y="198"/>
                  </a:cubicBezTo>
                  <a:cubicBezTo>
                    <a:pt x="799" y="793"/>
                    <a:pt x="1" y="2562"/>
                    <a:pt x="610" y="4143"/>
                  </a:cubicBezTo>
                  <a:cubicBezTo>
                    <a:pt x="1072" y="5381"/>
                    <a:pt x="2240" y="6139"/>
                    <a:pt x="3472" y="6139"/>
                  </a:cubicBezTo>
                  <a:cubicBezTo>
                    <a:pt x="3828" y="6139"/>
                    <a:pt x="4190" y="6075"/>
                    <a:pt x="4541" y="5942"/>
                  </a:cubicBezTo>
                  <a:cubicBezTo>
                    <a:pt x="6122" y="5333"/>
                    <a:pt x="6905" y="3563"/>
                    <a:pt x="6311" y="1982"/>
                  </a:cubicBezTo>
                  <a:cubicBezTo>
                    <a:pt x="5850" y="756"/>
                    <a:pt x="4682" y="1"/>
                    <a:pt x="344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641637" y="430808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2" name="Google Shape;162;p8"/>
          <p:cNvSpPr txBox="1"/>
          <p:nvPr>
            <p:ph type="title"/>
          </p:nvPr>
        </p:nvSpPr>
        <p:spPr>
          <a:xfrm>
            <a:off x="1058900" y="543550"/>
            <a:ext cx="70263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type="title"/>
          </p:nvPr>
        </p:nvSpPr>
        <p:spPr>
          <a:xfrm>
            <a:off x="559350" y="445025"/>
            <a:ext cx="8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48424" y="2110373"/>
            <a:ext cx="3595527" cy="35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>
            <p:ph type="title"/>
          </p:nvPr>
        </p:nvSpPr>
        <p:spPr>
          <a:xfrm>
            <a:off x="1960500" y="541775"/>
            <a:ext cx="52230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0" name="Google Shape;170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05190" y="3093176"/>
            <a:ext cx="1849661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904467">
            <a:off x="4342826" y="3703875"/>
            <a:ext cx="1507649" cy="15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63067">
            <a:off x="-1613302" y="2968269"/>
            <a:ext cx="3971846" cy="3971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0"/>
          <p:cNvGrpSpPr/>
          <p:nvPr/>
        </p:nvGrpSpPr>
        <p:grpSpPr>
          <a:xfrm rot="-5400000">
            <a:off x="3807650" y="-3234719"/>
            <a:ext cx="1541987" cy="8481281"/>
            <a:chOff x="7431925" y="145581"/>
            <a:chExt cx="1541987" cy="8481281"/>
          </a:xfrm>
        </p:grpSpPr>
        <p:sp>
          <p:nvSpPr>
            <p:cNvPr id="174" name="Google Shape;174;p10"/>
            <p:cNvSpPr/>
            <p:nvPr/>
          </p:nvSpPr>
          <p:spPr>
            <a:xfrm>
              <a:off x="8734222" y="14558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55"/>
                  </a:moveTo>
                  <a:cubicBezTo>
                    <a:pt x="0" y="2974"/>
                    <a:pt x="798" y="1205"/>
                    <a:pt x="2364" y="596"/>
                  </a:cubicBezTo>
                  <a:cubicBezTo>
                    <a:pt x="3945" y="1"/>
                    <a:pt x="5715" y="799"/>
                    <a:pt x="6310" y="2394"/>
                  </a:cubicBezTo>
                  <a:cubicBezTo>
                    <a:pt x="6904" y="3975"/>
                    <a:pt x="6121" y="5745"/>
                    <a:pt x="4540" y="6340"/>
                  </a:cubicBezTo>
                  <a:cubicBezTo>
                    <a:pt x="2974" y="6934"/>
                    <a:pt x="1204" y="6136"/>
                    <a:pt x="609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558779" y="1923586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595" y="4541"/>
                  </a:moveTo>
                  <a:cubicBezTo>
                    <a:pt x="0" y="2960"/>
                    <a:pt x="783" y="1190"/>
                    <a:pt x="2364" y="596"/>
                  </a:cubicBezTo>
                  <a:cubicBezTo>
                    <a:pt x="3931" y="1"/>
                    <a:pt x="5701" y="799"/>
                    <a:pt x="6295" y="2380"/>
                  </a:cubicBezTo>
                  <a:cubicBezTo>
                    <a:pt x="6905" y="3961"/>
                    <a:pt x="6107" y="5730"/>
                    <a:pt x="4540" y="6340"/>
                  </a:cubicBezTo>
                  <a:cubicBezTo>
                    <a:pt x="2959" y="6934"/>
                    <a:pt x="1204" y="6137"/>
                    <a:pt x="595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03208" y="7821230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09" y="4541"/>
                  </a:moveTo>
                  <a:cubicBezTo>
                    <a:pt x="0" y="2960"/>
                    <a:pt x="798" y="1190"/>
                    <a:pt x="2365" y="596"/>
                  </a:cubicBezTo>
                  <a:cubicBezTo>
                    <a:pt x="3946" y="1"/>
                    <a:pt x="5701" y="799"/>
                    <a:pt x="6310" y="2380"/>
                  </a:cubicBezTo>
                  <a:cubicBezTo>
                    <a:pt x="6905" y="3961"/>
                    <a:pt x="6121" y="5730"/>
                    <a:pt x="4540" y="6340"/>
                  </a:cubicBezTo>
                  <a:cubicBezTo>
                    <a:pt x="2974" y="6934"/>
                    <a:pt x="1204" y="6137"/>
                    <a:pt x="609" y="454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074378" y="8386131"/>
              <a:ext cx="239690" cy="240731"/>
            </a:xfrm>
            <a:custGeom>
              <a:avLst/>
              <a:gdLst/>
              <a:ahLst/>
              <a:cxnLst/>
              <a:rect l="l" t="t" r="r" b="b"/>
              <a:pathLst>
                <a:path w="6905" h="6935" extrusionOk="0">
                  <a:moveTo>
                    <a:pt x="610" y="4555"/>
                  </a:moveTo>
                  <a:cubicBezTo>
                    <a:pt x="0" y="2974"/>
                    <a:pt x="798" y="1205"/>
                    <a:pt x="2365" y="595"/>
                  </a:cubicBezTo>
                  <a:cubicBezTo>
                    <a:pt x="3946" y="1"/>
                    <a:pt x="5701" y="799"/>
                    <a:pt x="6310" y="2394"/>
                  </a:cubicBezTo>
                  <a:cubicBezTo>
                    <a:pt x="6905" y="3975"/>
                    <a:pt x="6121" y="5745"/>
                    <a:pt x="4540" y="6339"/>
                  </a:cubicBezTo>
                  <a:cubicBezTo>
                    <a:pt x="2974" y="6934"/>
                    <a:pt x="1204" y="6136"/>
                    <a:pt x="610" y="45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431925" y="159395"/>
              <a:ext cx="239690" cy="213100"/>
            </a:xfrm>
            <a:custGeom>
              <a:avLst/>
              <a:gdLst/>
              <a:ahLst/>
              <a:cxnLst/>
              <a:rect l="l" t="t" r="r" b="b"/>
              <a:pathLst>
                <a:path w="6905" h="6139" extrusionOk="0">
                  <a:moveTo>
                    <a:pt x="3434" y="1"/>
                  </a:moveTo>
                  <a:cubicBezTo>
                    <a:pt x="3077" y="1"/>
                    <a:pt x="2716" y="64"/>
                    <a:pt x="2364" y="197"/>
                  </a:cubicBezTo>
                  <a:cubicBezTo>
                    <a:pt x="783" y="807"/>
                    <a:pt x="0" y="2576"/>
                    <a:pt x="595" y="4157"/>
                  </a:cubicBezTo>
                  <a:cubicBezTo>
                    <a:pt x="1067" y="5383"/>
                    <a:pt x="2229" y="6138"/>
                    <a:pt x="3464" y="6138"/>
                  </a:cubicBezTo>
                  <a:cubicBezTo>
                    <a:pt x="3821" y="6138"/>
                    <a:pt x="4185" y="6075"/>
                    <a:pt x="4540" y="5941"/>
                  </a:cubicBezTo>
                  <a:cubicBezTo>
                    <a:pt x="6107" y="5347"/>
                    <a:pt x="6905" y="3577"/>
                    <a:pt x="6295" y="1996"/>
                  </a:cubicBezTo>
                  <a:cubicBezTo>
                    <a:pt x="5834" y="758"/>
                    <a:pt x="4666" y="1"/>
                    <a:pt x="343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168072" y="940132"/>
              <a:ext cx="239725" cy="212996"/>
            </a:xfrm>
            <a:custGeom>
              <a:avLst/>
              <a:gdLst/>
              <a:ahLst/>
              <a:cxnLst/>
              <a:rect l="l" t="t" r="r" b="b"/>
              <a:pathLst>
                <a:path w="6906" h="6136" extrusionOk="0">
                  <a:moveTo>
                    <a:pt x="3449" y="0"/>
                  </a:moveTo>
                  <a:cubicBezTo>
                    <a:pt x="3089" y="0"/>
                    <a:pt x="2723" y="66"/>
                    <a:pt x="2365" y="203"/>
                  </a:cubicBezTo>
                  <a:cubicBezTo>
                    <a:pt x="784" y="798"/>
                    <a:pt x="1" y="2568"/>
                    <a:pt x="596" y="4149"/>
                  </a:cubicBezTo>
                  <a:cubicBezTo>
                    <a:pt x="1067" y="5372"/>
                    <a:pt x="2225" y="6135"/>
                    <a:pt x="3458" y="6135"/>
                  </a:cubicBezTo>
                  <a:cubicBezTo>
                    <a:pt x="3817" y="6135"/>
                    <a:pt x="4184" y="6070"/>
                    <a:pt x="4541" y="5933"/>
                  </a:cubicBezTo>
                  <a:cubicBezTo>
                    <a:pt x="6122" y="5338"/>
                    <a:pt x="6905" y="3568"/>
                    <a:pt x="6311" y="1987"/>
                  </a:cubicBezTo>
                  <a:cubicBezTo>
                    <a:pt x="5839" y="764"/>
                    <a:pt x="4681" y="0"/>
                    <a:pt x="344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5000">
                  <a:schemeClr val="accent3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Fjalla One"/>
              <a:buNone/>
              <a:defRPr sz="33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 panose="020B0806030902050204"/>
              <a:buNone/>
              <a:defRPr sz="3000">
                <a:solidFill>
                  <a:schemeClr val="dk2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●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xygen"/>
              <a:buChar char="○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xygen"/>
              <a:buChar char="■"/>
              <a:defRPr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0"/>
          <p:cNvSpPr txBox="1"/>
          <p:nvPr>
            <p:ph type="ctrTitle"/>
          </p:nvPr>
        </p:nvSpPr>
        <p:spPr>
          <a:xfrm>
            <a:off x="2844150" y="1699700"/>
            <a:ext cx="34557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COVID19 Tweet Analysis </a:t>
            </a:r>
            <a:r>
              <a:rPr lang="en-GB"/>
              <a:t> Demo</a:t>
            </a:r>
            <a:endParaRPr lang="en-GB"/>
          </a:p>
        </p:txBody>
      </p:sp>
      <p:sp>
        <p:nvSpPr>
          <p:cNvPr id="840" name="Google Shape;840;p50"/>
          <p:cNvSpPr txBox="1"/>
          <p:nvPr>
            <p:ph type="subTitle" idx="1"/>
          </p:nvPr>
        </p:nvSpPr>
        <p:spPr>
          <a:xfrm>
            <a:off x="2403300" y="3044500"/>
            <a:ext cx="4332000" cy="3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FFFF"/>
                </a:solidFill>
              </a:rPr>
              <a:t>Haolan Mai</a:t>
            </a:r>
            <a:endParaRPr sz="1600">
              <a:solidFill>
                <a:srgbClr val="00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9"/>
          <p:cNvSpPr txBox="1"/>
          <p:nvPr>
            <p:ph type="title"/>
          </p:nvPr>
        </p:nvSpPr>
        <p:spPr>
          <a:xfrm>
            <a:off x="591950" y="548850"/>
            <a:ext cx="837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How do target audiences make a decision by demo?</a:t>
            </a:r>
            <a:endParaRPr sz="3200"/>
          </a:p>
        </p:txBody>
      </p:sp>
      <p:pic>
        <p:nvPicPr>
          <p:cNvPr id="913" name="Google Shape;913;p5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649" y="1254778"/>
            <a:ext cx="6270125" cy="213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5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47750" y="1167500"/>
            <a:ext cx="1972600" cy="7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59"/>
          <p:cNvSpPr txBox="1"/>
          <p:nvPr/>
        </p:nvSpPr>
        <p:spPr>
          <a:xfrm>
            <a:off x="4552950" y="4137875"/>
            <a:ext cx="3696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GB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The health organization to see trends in individual tweets.</a:t>
            </a:r>
            <a:endParaRPr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16" name="Google Shape;916;p59"/>
          <p:cNvSpPr txBox="1"/>
          <p:nvPr/>
        </p:nvSpPr>
        <p:spPr>
          <a:xfrm>
            <a:off x="4524375" y="339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Topic label prediction</a:t>
            </a:r>
            <a:endParaRPr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17" name="Google Shape;917;p59"/>
          <p:cNvSpPr/>
          <p:nvPr/>
        </p:nvSpPr>
        <p:spPr>
          <a:xfrm>
            <a:off x="5687350" y="3893200"/>
            <a:ext cx="314400" cy="24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0"/>
          <p:cNvSpPr txBox="1"/>
          <p:nvPr>
            <p:ph type="title"/>
          </p:nvPr>
        </p:nvSpPr>
        <p:spPr>
          <a:xfrm>
            <a:off x="617300" y="2431353"/>
            <a:ext cx="3668400" cy="8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1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Target Audience : </a:t>
            </a:r>
            <a:endParaRPr sz="2000"/>
          </a:p>
        </p:txBody>
      </p:sp>
      <p:sp>
        <p:nvSpPr>
          <p:cNvPr id="846" name="Google Shape;846;p51"/>
          <p:cNvSpPr txBox="1"/>
          <p:nvPr>
            <p:ph type="subTitle" idx="1"/>
          </p:nvPr>
        </p:nvSpPr>
        <p:spPr>
          <a:xfrm>
            <a:off x="614000" y="684600"/>
            <a:ext cx="6922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Suppose we are a data analytics service provider for the Centers for Disease Control and Prevention (CDC) or a different public health organization.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47" name="Google Shape;847;p51"/>
          <p:cNvSpPr txBox="1"/>
          <p:nvPr>
            <p:ph type="title"/>
          </p:nvPr>
        </p:nvSpPr>
        <p:spPr>
          <a:xfrm>
            <a:off x="591950" y="16029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Primary Objective 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51"/>
          <p:cNvSpPr txBox="1"/>
          <p:nvPr>
            <p:ph type="subTitle" idx="1"/>
          </p:nvPr>
        </p:nvSpPr>
        <p:spPr>
          <a:xfrm>
            <a:off x="614000" y="2024625"/>
            <a:ext cx="6922800" cy="15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Gain insight into </a:t>
            </a:r>
            <a:r>
              <a:rPr lang="en-GB" u="sng">
                <a:solidFill>
                  <a:srgbClr val="00FFFF"/>
                </a:solidFill>
              </a:rPr>
              <a:t>public</a:t>
            </a:r>
            <a:r>
              <a:rPr lang="en-GB">
                <a:solidFill>
                  <a:srgbClr val="00FFFF"/>
                </a:solidFill>
              </a:rPr>
              <a:t> </a:t>
            </a:r>
            <a:r>
              <a:rPr lang="en-GB" u="sng">
                <a:solidFill>
                  <a:srgbClr val="00FFFF"/>
                </a:solidFill>
              </a:rPr>
              <a:t>sentiment</a:t>
            </a:r>
            <a:r>
              <a:rPr lang="en-GB">
                <a:solidFill>
                  <a:srgbClr val="00FFFF"/>
                </a:solidFill>
              </a:rPr>
              <a:t>, </a:t>
            </a:r>
            <a:r>
              <a:rPr lang="en-GB" u="sng">
                <a:solidFill>
                  <a:srgbClr val="00FFFF"/>
                </a:solidFill>
              </a:rPr>
              <a:t>misinformation</a:t>
            </a:r>
            <a:r>
              <a:rPr lang="en-GB">
                <a:solidFill>
                  <a:srgbClr val="00FFFF"/>
                </a:solidFill>
              </a:rPr>
              <a:t>, and </a:t>
            </a:r>
            <a:r>
              <a:rPr lang="en-GB" u="sng">
                <a:solidFill>
                  <a:srgbClr val="00FFFF"/>
                </a:solidFill>
              </a:rPr>
              <a:t>key topics of discussion </a:t>
            </a:r>
            <a:r>
              <a:rPr lang="en-GB">
                <a:solidFill>
                  <a:srgbClr val="00FFFF"/>
                </a:solidFill>
              </a:rPr>
              <a:t>surrounding COVID-19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Help tailor communication strategies and public health campaigns more effectively.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49" name="Google Shape;849;p51"/>
          <p:cNvSpPr txBox="1"/>
          <p:nvPr>
            <p:ph type="title"/>
          </p:nvPr>
        </p:nvSpPr>
        <p:spPr>
          <a:xfrm>
            <a:off x="591950" y="3294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Assumptions :</a:t>
            </a:r>
            <a:endParaRPr sz="2000"/>
          </a:p>
        </p:txBody>
      </p:sp>
      <p:sp>
        <p:nvSpPr>
          <p:cNvPr id="850" name="Google Shape;850;p51"/>
          <p:cNvSpPr txBox="1"/>
          <p:nvPr>
            <p:ph type="subTitle" idx="1"/>
          </p:nvPr>
        </p:nvSpPr>
        <p:spPr>
          <a:xfrm>
            <a:off x="614000" y="3816150"/>
            <a:ext cx="69228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FFFF"/>
                </a:solidFill>
              </a:rPr>
              <a:t>Our team works with an analyst at the health organization. They have data analyst skills, but is not an expert in machine learning.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2"/>
          <p:cNvSpPr txBox="1"/>
          <p:nvPr/>
        </p:nvSpPr>
        <p:spPr>
          <a:xfrm>
            <a:off x="609600" y="990494"/>
            <a:ext cx="7916700" cy="3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9900"/>
                </a:solidFill>
                <a:latin typeface="Oxygen"/>
                <a:ea typeface="Oxygen"/>
                <a:cs typeface="Oxygen"/>
                <a:sym typeface="Oxygen"/>
              </a:rPr>
              <a:t>High-Level Model Summary</a:t>
            </a:r>
            <a:endParaRPr sz="1500" b="1">
              <a:solidFill>
                <a:srgbClr val="FF9900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Our modeling approach has four main steps to it: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AutoNum type="arabicPeriod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Convert all the tweet text to numbers representing the different words/tokens. These are called word embeddings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AutoNum type="arabicPeriod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Use a clustering model to group the tweets together into 8 different categories, based on the content of the tweet.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AutoNum type="arabicPeriod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Use a version of ChatGPT to sample 50-100 tweets from each cluster and describe the tweet using 5-10 keywords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●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Now, we have a list of 40 labels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AutoNum type="arabicPeriod" startAt="4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Train a Multioutput classification model to assign labels to each tweet in our dataset.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●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We trained many types: logistic regression, linear discriminant analysis, multilayer perceptrons, random forests, gradient boosting, etc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56" name="Google Shape;856;p52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modeling approach :</a:t>
            </a:r>
            <a:endParaRPr lang="en-GB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3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modeling approach :</a:t>
            </a:r>
            <a:endParaRPr lang="en-GB"/>
          </a:p>
        </p:txBody>
      </p:sp>
      <p:pic>
        <p:nvPicPr>
          <p:cNvPr id="862" name="Google Shape;862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10151" y="882425"/>
            <a:ext cx="6723676" cy="42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/>
          <p:nvPr/>
        </p:nvSpPr>
        <p:spPr>
          <a:xfrm>
            <a:off x="609600" y="990494"/>
            <a:ext cx="7916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Accuracy: </a:t>
            </a: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proportion of tweets for which ALL of our keywords are correct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Not a great metric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Hamming Loss: </a:t>
            </a: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proportion of labels </a:t>
            </a:r>
            <a:r>
              <a:rPr lang="en-GB" sz="1500" u="sng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incorrectly</a:t>
            </a: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 assigned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Ex: 0.2 means 80% of labels were correct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Similar to accuracy, but for each label</a:t>
            </a:r>
            <a:endParaRPr sz="15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68" name="Google Shape;868;p54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modeling approach: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5"/>
          <p:cNvSpPr txBox="1"/>
          <p:nvPr/>
        </p:nvSpPr>
        <p:spPr>
          <a:xfrm>
            <a:off x="609600" y="990494"/>
            <a:ext cx="7916700" cy="23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Oxygen"/>
              <a:buChar char="-"/>
            </a:pPr>
            <a:r>
              <a:rPr lang="en-GB" sz="22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Best Model Performance: </a:t>
            </a:r>
            <a:endParaRPr sz="22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Oxygen"/>
              <a:buChar char="-"/>
            </a:pPr>
            <a:r>
              <a:rPr lang="en-GB" sz="2200" b="1" u="sng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95.8%</a:t>
            </a:r>
            <a:r>
              <a:rPr lang="en-GB" sz="2200" u="sng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 of labels correctly assigned on unseen data.</a:t>
            </a:r>
            <a:endParaRPr sz="2200" u="sng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u="sng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Oxygen"/>
              <a:buChar char="-"/>
            </a:pPr>
            <a:r>
              <a:rPr lang="en-GB" sz="22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When using in the future, it is an estimate of how confident you can be in the predictions from the model.</a:t>
            </a:r>
            <a:endParaRPr sz="22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74" name="Google Shape;874;p55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 lang="en-GB"/>
          </a:p>
        </p:txBody>
      </p:sp>
      <p:sp>
        <p:nvSpPr>
          <p:cNvPr id="875" name="Google Shape;875;p55"/>
          <p:cNvSpPr/>
          <p:nvPr/>
        </p:nvSpPr>
        <p:spPr>
          <a:xfrm>
            <a:off x="1495100" y="1429275"/>
            <a:ext cx="6544500" cy="451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6"/>
          <p:cNvSpPr txBox="1"/>
          <p:nvPr/>
        </p:nvSpPr>
        <p:spPr>
          <a:xfrm>
            <a:off x="609600" y="990494"/>
            <a:ext cx="79167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social issues, personal development, business and economics, community building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india, updates, testing, fatalities, recoveries, healthcare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face masks, safety, protection, public health, prevention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social media, resilience, community support, online events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global, cases, deaths, statistics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politics, government response, public health, conspiracy, human rights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health, information, vacccine, public awareness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Oxygen"/>
              <a:buChar char="-"/>
            </a:pPr>
            <a:r>
              <a:rPr lang="en-GB" sz="1500" b="1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layoffs, misinformation, mental health, lockdown, access, financial impact, political response, education</a:t>
            </a:r>
            <a:endParaRPr sz="1500" b="1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81" name="Google Shape;881;p56"/>
          <p:cNvSpPr txBox="1"/>
          <p:nvPr>
            <p:ph type="title"/>
          </p:nvPr>
        </p:nvSpPr>
        <p:spPr>
          <a:xfrm>
            <a:off x="591950" y="244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Generated Labels: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7"/>
          <p:cNvSpPr txBox="1"/>
          <p:nvPr>
            <p:ph type="title"/>
          </p:nvPr>
        </p:nvSpPr>
        <p:spPr>
          <a:xfrm>
            <a:off x="3620900" y="2472900"/>
            <a:ext cx="268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Demo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8"/>
          <p:cNvSpPr txBox="1"/>
          <p:nvPr>
            <p:ph type="title"/>
          </p:nvPr>
        </p:nvSpPr>
        <p:spPr>
          <a:xfrm>
            <a:off x="591950" y="548850"/>
            <a:ext cx="83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How do target audiences make a decision by demo?</a:t>
            </a:r>
            <a:endParaRPr sz="3200"/>
          </a:p>
        </p:txBody>
      </p:sp>
      <p:pic>
        <p:nvPicPr>
          <p:cNvPr id="892" name="Google Shape;892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13425" y="1714500"/>
            <a:ext cx="3517150" cy="194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3" name="Google Shape;893;p58"/>
          <p:cNvCxnSpPr>
            <a:endCxn id="894" idx="2"/>
          </p:cNvCxnSpPr>
          <p:nvPr/>
        </p:nvCxnSpPr>
        <p:spPr>
          <a:xfrm rot="10800000">
            <a:off x="1246597" y="2384400"/>
            <a:ext cx="2461500" cy="67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p58"/>
          <p:cNvCxnSpPr>
            <a:endCxn id="896" idx="1"/>
          </p:cNvCxnSpPr>
          <p:nvPr/>
        </p:nvCxnSpPr>
        <p:spPr>
          <a:xfrm>
            <a:off x="5734409" y="3210980"/>
            <a:ext cx="1251000" cy="409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58"/>
          <p:cNvCxnSpPr>
            <a:endCxn id="898" idx="1"/>
          </p:cNvCxnSpPr>
          <p:nvPr/>
        </p:nvCxnSpPr>
        <p:spPr>
          <a:xfrm rot="10800000" flipH="1">
            <a:off x="6005950" y="1840582"/>
            <a:ext cx="889800" cy="92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99" name="Google Shape;899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7608" y="3200000"/>
            <a:ext cx="1601291" cy="12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5409" y="2913086"/>
            <a:ext cx="1874692" cy="141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5950" y="1243800"/>
            <a:ext cx="1601294" cy="11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95750" y="1192050"/>
            <a:ext cx="1824857" cy="1297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0" name="Google Shape;900;p58"/>
          <p:cNvCxnSpPr>
            <a:endCxn id="899" idx="3"/>
          </p:cNvCxnSpPr>
          <p:nvPr/>
        </p:nvCxnSpPr>
        <p:spPr>
          <a:xfrm flipH="1">
            <a:off x="2128899" y="3482300"/>
            <a:ext cx="1729800" cy="35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1" name="Google Shape;901;p58"/>
          <p:cNvSpPr txBox="1"/>
          <p:nvPr/>
        </p:nvSpPr>
        <p:spPr>
          <a:xfrm>
            <a:off x="107275" y="4518275"/>
            <a:ext cx="25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Analyze how public discussions</a:t>
            </a:r>
            <a:endParaRPr sz="12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902" name="Google Shape;902;p58"/>
          <p:cNvCxnSpPr/>
          <p:nvPr/>
        </p:nvCxnSpPr>
        <p:spPr>
          <a:xfrm rot="10800000" flipH="1">
            <a:off x="3835125" y="3330053"/>
            <a:ext cx="18876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58"/>
          <p:cNvCxnSpPr/>
          <p:nvPr/>
        </p:nvCxnSpPr>
        <p:spPr>
          <a:xfrm rot="10800000" flipH="1">
            <a:off x="3835125" y="3113250"/>
            <a:ext cx="18876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58"/>
          <p:cNvCxnSpPr/>
          <p:nvPr/>
        </p:nvCxnSpPr>
        <p:spPr>
          <a:xfrm rot="10800000" flipH="1">
            <a:off x="3835125" y="2960850"/>
            <a:ext cx="18876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5" name="Google Shape;905;p58"/>
          <p:cNvSpPr txBox="1"/>
          <p:nvPr/>
        </p:nvSpPr>
        <p:spPr>
          <a:xfrm>
            <a:off x="31075" y="2451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Analyze the distribution of tweet lengths</a:t>
            </a:r>
            <a:endParaRPr sz="12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  <a:latin typeface="Oxygen"/>
                <a:ea typeface="Oxygen"/>
                <a:cs typeface="Oxygen"/>
                <a:sym typeface="Oxygen"/>
              </a:rPr>
              <a:t> (the depth of conversation)</a:t>
            </a:r>
            <a:endParaRPr sz="12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06" name="Google Shape;906;p58"/>
          <p:cNvSpPr txBox="1"/>
          <p:nvPr/>
        </p:nvSpPr>
        <p:spPr>
          <a:xfrm>
            <a:off x="6837225" y="2448650"/>
            <a:ext cx="218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</a:rPr>
              <a:t>Counsel mental health </a:t>
            </a:r>
            <a:endParaRPr sz="1200">
              <a:solidFill>
                <a:srgbClr val="00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07" name="Google Shape;907;p58"/>
          <p:cNvSpPr txBox="1"/>
          <p:nvPr/>
        </p:nvSpPr>
        <p:spPr>
          <a:xfrm>
            <a:off x="6420750" y="4423000"/>
            <a:ext cx="272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FFFF"/>
                </a:solidFill>
              </a:rPr>
              <a:t>Analyze Impact on the number of tweets after countermeasures. </a:t>
            </a:r>
            <a:endParaRPr sz="1200">
              <a:solidFill>
                <a:srgbClr val="00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Coronavirus Breakthrough XL by Slidesgo">
  <a:themeElements>
    <a:clrScheme name="Simple Light">
      <a:dk1>
        <a:srgbClr val="2B2D29"/>
      </a:dk1>
      <a:lt1>
        <a:srgbClr val="FFFFFF"/>
      </a:lt1>
      <a:dk2>
        <a:srgbClr val="2CACE0"/>
      </a:dk2>
      <a:lt2>
        <a:srgbClr val="119AB7"/>
      </a:lt2>
      <a:accent1>
        <a:srgbClr val="FFFFFF"/>
      </a:accent1>
      <a:accent2>
        <a:srgbClr val="2CACE0"/>
      </a:accent2>
      <a:accent3>
        <a:srgbClr val="119AB7"/>
      </a:accent3>
      <a:accent4>
        <a:srgbClr val="004250"/>
      </a:accent4>
      <a:accent5>
        <a:srgbClr val="2B2D29"/>
      </a:accent5>
      <a:accent6>
        <a:srgbClr val="2B2D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文字</Application>
  <PresentationFormat/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Arial</vt:lpstr>
      <vt:lpstr>Fjalla One</vt:lpstr>
      <vt:lpstr>Thonburi</vt:lpstr>
      <vt:lpstr>Impact</vt:lpstr>
      <vt:lpstr>Oxygen</vt:lpstr>
      <vt:lpstr>Livvic</vt:lpstr>
      <vt:lpstr>Roboto Condensed Light</vt:lpstr>
      <vt:lpstr>Anton</vt:lpstr>
      <vt:lpstr>微软雅黑</vt:lpstr>
      <vt:lpstr>汉仪旗黑</vt:lpstr>
      <vt:lpstr>宋体</vt:lpstr>
      <vt:lpstr>Arial Unicode MS</vt:lpstr>
      <vt:lpstr>汉仪书宋二KW</vt:lpstr>
      <vt:lpstr>Wingdings</vt:lpstr>
      <vt:lpstr>宋体-简</vt:lpstr>
      <vt:lpstr>Coronavirus Breakthrough XL by Slidesgo</vt:lpstr>
      <vt:lpstr>COVID19 Tweet Analysis  Demo</vt:lpstr>
      <vt:lpstr>Assumptions :</vt:lpstr>
      <vt:lpstr>Our modeling approach :</vt:lpstr>
      <vt:lpstr>Our modeling approach :</vt:lpstr>
      <vt:lpstr>Our modeling approach:</vt:lpstr>
      <vt:lpstr>Modeling Results</vt:lpstr>
      <vt:lpstr>Sample Generated Labels:</vt:lpstr>
      <vt:lpstr>Demo</vt:lpstr>
      <vt:lpstr>How do target audiences make a decision by demo?</vt:lpstr>
      <vt:lpstr>How do target audiences make a decision by demo?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Tweet Analysis  Demo</dc:title>
  <dc:creator/>
  <cp:lastModifiedBy>kenmai</cp:lastModifiedBy>
  <cp:revision>1</cp:revision>
  <dcterms:created xsi:type="dcterms:W3CDTF">2023-07-29T23:13:36Z</dcterms:created>
  <dcterms:modified xsi:type="dcterms:W3CDTF">2023-07-29T23:13:36Z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