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13AF4-BFB4-4130-BE6A-B19FC5E79E7F}" v="1" dt="2020-07-29T19:09:5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86F3-22C4-4A56-892D-E1FBDE257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57A5-A154-4B4A-9CAA-20F28B364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CCC1-6700-4474-95AB-7595EBC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0D9-801A-48A0-8818-03A22CFB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360A-FC47-4883-888A-AA8C659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7721-296D-402F-9D6C-AA9901C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AC233-6D31-4F4F-8C2A-94156F625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98C0-491A-48F3-81FD-CC7C29B5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AFD4-512F-4930-B9E5-A50BF9A1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7CD1-0BE3-4D1E-8874-B2216BD7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9D465-5882-41C7-B543-E8E4BCB10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CC7D1-857C-4DB3-9466-9CE33B80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A945-681D-487D-AC47-983F3888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0353-1734-4164-A833-D1D8F266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79F2-85BC-453B-AADC-CC404544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13C7-E1B8-4137-83F1-9DD65C70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0B54-1A7D-44A6-8706-71DB4E8E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5F4A-F943-4BCD-BDD4-75E2DE92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0A42-3176-476C-95D1-9B19B2DC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F169-EE75-42D2-B104-5CA3BD5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48EC-3EF5-4B4F-84F8-D6957F3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45C2-251A-4AA8-A4A7-77695078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3F8B-B370-465C-8C50-FC19241F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7B8F-7305-4AA8-9F86-E5FAB875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2F17-1F47-4210-AD5C-8DD50CF8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BEBB-DA05-4D7B-8DCA-C6EF6321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1883-3DC7-4BC7-BAC9-42944C827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2D9D9-1218-4F9D-97C1-52A733AE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B847-B2DA-46D2-A4AE-DB6FF756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DC138-88A8-4F45-BFAB-364F8D91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108F-E472-4F0F-B5CB-88941D84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45D1-5142-4C2A-BFD2-A4D63D50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CD180-B208-4444-B83E-A4F52823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90CF-A3E5-42B6-82D5-A8297203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EADE-AEBC-496C-A8F9-CCC60A29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BD6E1-41E6-4A6F-AFFD-829B9AEDD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DD8F4-BB88-40D5-83D9-698486B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0101-BC98-4878-8ECD-CEB34FB7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943E7-52DE-4623-BEA8-CA386131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3EA8-DE7B-47EB-AF68-DF8D4924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8C32C-C747-4CD7-BE9B-0E382F0C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BB075-1185-4AC0-9FD2-A77FC778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D0408-0224-4107-8CE2-2754D139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81A44-670B-4447-89FC-4BE248C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F0A0-08AC-4E72-AA3C-AEDD6541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BB0D-6DAB-4F62-BFA9-3048AD46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BC8C-03D7-4289-B725-C4DD9C8E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B398-E917-43DE-BAB9-BFA254AA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FDFBA-000A-4F75-8A62-760C14BE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E007-888C-446B-8AA5-6AA6787C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634CA-ADA7-4963-9CB6-3F341435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02756-CB28-45D3-89D3-AA42FB8D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EF3-5488-4FDB-BCF0-2CE6DDEF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903B0-09C4-4C48-9DFE-5732F585C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E7081-52C6-4E4C-BB6E-06C83A9F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3FC3A-8E0B-4D8B-BC48-8450EF49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AF10-DFF1-44D4-927B-79763F8D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0244B-D801-4622-90D0-BFF96776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844CC-74BF-4D60-BCF3-67904B2A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25A8-4C19-487A-94CD-589E0AA5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3F8-A5C8-49F3-B939-F35DA4D38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1C38-6BE6-4752-B13C-37996A1905D9}" type="datetimeFigureOut">
              <a:rPr lang="en-US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E5F6-7948-46C4-9774-E478B99CF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F51E-89E7-480F-8FFF-B9817AEE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85B0-2042-4434-A762-8AF04B24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25B8-40B7-42FF-BC42-1BC71488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24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Backlog Hierarchy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22BD-750B-4903-8557-204B7332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4198"/>
          </a:xfrm>
        </p:spPr>
        <p:txBody>
          <a:bodyPr>
            <a:normAutofit/>
          </a:bodyPr>
          <a:lstStyle/>
          <a:p>
            <a:r>
              <a:rPr lang="en-US" sz="3600" dirty="0"/>
              <a:t>SAFe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E3619-5893-4528-B51B-8878C87F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/>
              <a:t>Portfolio Backlog</a:t>
            </a:r>
          </a:p>
          <a:p>
            <a:pPr marL="0" indent="0">
              <a:buNone/>
            </a:pPr>
            <a:r>
              <a:rPr lang="en-US" sz="4000" dirty="0"/>
              <a:t>		Epic  -----------------------&gt;</a:t>
            </a:r>
          </a:p>
          <a:p>
            <a:pPr marL="0" indent="0">
              <a:buNone/>
            </a:pPr>
            <a:r>
              <a:rPr lang="en-US" sz="4000" dirty="0"/>
              <a:t>Large Solution Backlog</a:t>
            </a:r>
          </a:p>
          <a:p>
            <a:pPr marL="0" indent="0">
              <a:buNone/>
            </a:pPr>
            <a:r>
              <a:rPr lang="en-US" sz="4000" dirty="0"/>
              <a:t>		Capability ----------------&gt;</a:t>
            </a:r>
          </a:p>
          <a:p>
            <a:pPr marL="0" indent="0">
              <a:buNone/>
            </a:pPr>
            <a:r>
              <a:rPr lang="en-US" sz="4000" dirty="0"/>
              <a:t>Program Backlog</a:t>
            </a:r>
          </a:p>
          <a:p>
            <a:pPr marL="0" indent="0">
              <a:buNone/>
            </a:pPr>
            <a:r>
              <a:rPr lang="en-US" sz="4000" dirty="0"/>
              <a:t>		Feature  ------------------&gt;</a:t>
            </a:r>
          </a:p>
          <a:p>
            <a:pPr marL="0" indent="0">
              <a:buNone/>
            </a:pPr>
            <a:r>
              <a:rPr lang="en-US" sz="4000" dirty="0"/>
              <a:t>Team Backlog</a:t>
            </a:r>
          </a:p>
          <a:p>
            <a:pPr marL="0" indent="0">
              <a:buNone/>
            </a:pPr>
            <a:r>
              <a:rPr lang="en-US" sz="4000" dirty="0"/>
              <a:t>		Story  ---------------------&gt;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F5FE1-4346-4C7D-BE52-BAD8A952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4198"/>
          </a:xfrm>
        </p:spPr>
        <p:txBody>
          <a:bodyPr>
            <a:normAutofit/>
          </a:bodyPr>
          <a:lstStyle/>
          <a:p>
            <a:r>
              <a:rPr lang="en-US" sz="3600" dirty="0"/>
              <a:t>Jira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41EB3-3278-4314-A3E1-6564D4AD3C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Initiative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(no equivalent)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Epic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Story</a:t>
            </a:r>
          </a:p>
          <a:p>
            <a:pPr marL="0" indent="0">
              <a:buNone/>
            </a:pPr>
            <a:r>
              <a:rPr lang="en-US" sz="4000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9528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B577A2E8C4E14BA61F57B0F81B7CFE" ma:contentTypeVersion="7" ma:contentTypeDescription="Create a new document." ma:contentTypeScope="" ma:versionID="a2504af85786dd8cc7abbe64a52e47d8">
  <xsd:schema xmlns:xsd="http://www.w3.org/2001/XMLSchema" xmlns:xs="http://www.w3.org/2001/XMLSchema" xmlns:p="http://schemas.microsoft.com/office/2006/metadata/properties" xmlns:ns3="11ae3e98-3c75-4c48-91b4-51af7e524f29" targetNamespace="http://schemas.microsoft.com/office/2006/metadata/properties" ma:root="true" ma:fieldsID="8d69a52fd6d625e84832d06937a94930" ns3:_="">
    <xsd:import namespace="11ae3e98-3c75-4c48-91b4-51af7e524f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e3e98-3c75-4c48-91b4-51af7e524f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87894A-50C7-48FB-926C-0F6C9079A410}">
  <ds:schemaRefs>
    <ds:schemaRef ds:uri="http://purl.org/dc/elements/1.1/"/>
    <ds:schemaRef ds:uri="http://schemas.microsoft.com/office/2006/metadata/properties"/>
    <ds:schemaRef ds:uri="11ae3e98-3c75-4c48-91b4-51af7e524f2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C68B37-67ED-4A47-9E4C-F892AF0A4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7A12D3-E147-426D-B069-7AF0998F8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e3e98-3c75-4c48-91b4-51af7e524f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Backlog Hierarchy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 Hierarchy Terminology</dc:title>
  <dc:creator>Gaulden, Kim</dc:creator>
  <cp:lastModifiedBy>Dhulipala, Kiran</cp:lastModifiedBy>
  <cp:revision>1</cp:revision>
  <dcterms:created xsi:type="dcterms:W3CDTF">2020-07-29T19:08:10Z</dcterms:created>
  <dcterms:modified xsi:type="dcterms:W3CDTF">2020-08-02T22:50:15Z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0x010100DDB577A2E8C4E14BA61F57B0F81B7CFE</vt:lpwstr>
  </property>
</Properties>
</file>