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291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1E1DA-76D6-9C42-BC2D-EACC4E014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XX HR Company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6EACBC-9B1D-F245-84B8-E9A34AEA1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The best software engineers recruiters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8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6D1A00-4016-AA4D-8BDE-F1A3CD1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Software company hiring problems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1A769E3-45AA-1E4B-A6AD-67768D589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541674"/>
            <a:ext cx="4645025" cy="2387427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DA7D96-0BE4-9C4F-A626-90C64E5D3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Is it hard to identify your candidate quality?</a:t>
            </a:r>
          </a:p>
          <a:p>
            <a:r>
              <a:rPr kumimoji="1" lang="en-US" altLang="zh-TW" dirty="0"/>
              <a:t>Don’t know how to find your best candidates?</a:t>
            </a:r>
          </a:p>
          <a:p>
            <a:r>
              <a:rPr kumimoji="1" lang="en-US" altLang="zh-TW" dirty="0"/>
              <a:t>How to enhance your company’s tech branding during the interview?</a:t>
            </a:r>
          </a:p>
        </p:txBody>
      </p:sp>
    </p:spTree>
    <p:extLst>
      <p:ext uri="{BB962C8B-B14F-4D97-AF65-F5344CB8AC3E}">
        <p14:creationId xmlns:p14="http://schemas.microsoft.com/office/powerpoint/2010/main" val="36600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A3434-7EDF-1849-9A53-7DE4388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XX HR company Advantage 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91185-CD98-504A-B31F-294AFA24B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We are a talent recruitment company whose all employee comes from senior engineers.</a:t>
            </a:r>
          </a:p>
          <a:p>
            <a:r>
              <a:rPr kumimoji="1" lang="en-US" altLang="zh-TW" dirty="0"/>
              <a:t>We deeply understand software engineers</a:t>
            </a:r>
            <a:endParaRPr kumimoji="1"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32224F8-3998-374E-A268-9AFBD06A45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728966"/>
            <a:ext cx="4645025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3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A3434-7EDF-1849-9A53-7DE4388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XX HR company Advantage cont.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E6E31D-9FAC-A449-8A89-F61743D53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438732"/>
            <a:ext cx="4645025" cy="2593312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91185-CD98-504A-B31F-294AFA24B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We know how to attract potential candidates by publishing tech articles.</a:t>
            </a:r>
          </a:p>
          <a:p>
            <a:r>
              <a:rPr kumimoji="1" lang="en-US" altLang="zh-TW" i="1" dirty="0"/>
              <a:t>We know how to evaluate candidates and save the interviewee’s time.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1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A3434-7EDF-1849-9A53-7DE4388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XX HR company Advantage cont.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91185-CD98-504A-B31F-294AFA24B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Our customers include the top 500 over the world.</a:t>
            </a:r>
          </a:p>
          <a:p>
            <a:r>
              <a:rPr kumimoji="1" lang="en-US" altLang="zh-TW" dirty="0"/>
              <a:t>We have hosted more than 1000 campaigns with over 50K efficient candidates engagement.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F30FC75-0841-6645-BF56-21C0CD8B0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519940"/>
            <a:ext cx="4645025" cy="24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B476E-36FC-BA49-BEF7-3188ECB1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8AEA3A7-3A8F-F54D-9697-6156E089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Please contact us via email in XX HR company.</a:t>
            </a:r>
          </a:p>
          <a:p>
            <a:r>
              <a:rPr kumimoji="1" lang="en-US" altLang="zh-TW" dirty="0"/>
              <a:t>We are looking forward to collaborating with you and growing with your company.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03693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94</TotalTime>
  <Words>149</Words>
  <Application>Microsoft Macintosh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XX HR Company</vt:lpstr>
      <vt:lpstr>Software company hiring problems</vt:lpstr>
      <vt:lpstr>XX HR company Advantage </vt:lpstr>
      <vt:lpstr>XX HR company Advantage cont.</vt:lpstr>
      <vt:lpstr>XX HR company Advantage cont.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HR Company</dc:title>
  <dc:creator>Microsoft Office User</dc:creator>
  <cp:lastModifiedBy>Microsoft Office User</cp:lastModifiedBy>
  <cp:revision>9</cp:revision>
  <dcterms:created xsi:type="dcterms:W3CDTF">2022-03-07T10:40:51Z</dcterms:created>
  <dcterms:modified xsi:type="dcterms:W3CDTF">2022-03-07T12:20:05Z</dcterms:modified>
</cp:coreProperties>
</file>