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cess 12"/>
          <p:cNvSpPr/>
          <p:nvPr/>
        </p:nvSpPr>
        <p:spPr>
          <a:xfrm>
            <a:off x="358927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14" name="Process 13"/>
          <p:cNvSpPr/>
          <p:nvPr/>
        </p:nvSpPr>
        <p:spPr>
          <a:xfrm>
            <a:off x="1946624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5" name="Process 14"/>
          <p:cNvSpPr/>
          <p:nvPr/>
        </p:nvSpPr>
        <p:spPr>
          <a:xfrm>
            <a:off x="3534321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16" name="Process 15"/>
          <p:cNvSpPr/>
          <p:nvPr/>
        </p:nvSpPr>
        <p:spPr>
          <a:xfrm>
            <a:off x="5122018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17" name="Process 16"/>
          <p:cNvSpPr/>
          <p:nvPr/>
        </p:nvSpPr>
        <p:spPr>
          <a:xfrm>
            <a:off x="6709714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3"/>
            <a:endCxn id="14" idx="1"/>
          </p:cNvCxnSpPr>
          <p:nvPr/>
        </p:nvCxnSpPr>
        <p:spPr>
          <a:xfrm>
            <a:off x="1270048" y="2367698"/>
            <a:ext cx="6765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>
          <a:xfrm>
            <a:off x="2857745" y="2367698"/>
            <a:ext cx="6765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4445442" y="2367698"/>
            <a:ext cx="6765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>
            <a:off x="6033139" y="2367698"/>
            <a:ext cx="6765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1007755" y="786927"/>
            <a:ext cx="2319218" cy="607452"/>
          </a:xfrm>
          <a:prstGeom prst="wedgeRectCallout">
            <a:avLst>
              <a:gd name="adj1" fmla="val -25595"/>
              <a:gd name="adj2" fmla="val 2079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CPU             GPGPU</a:t>
            </a:r>
            <a:endParaRPr lang="en-US" dirty="0"/>
          </a:p>
        </p:txBody>
      </p:sp>
      <p:cxnSp>
        <p:nvCxnSpPr>
          <p:cNvPr id="28" name="Straight Connector 27"/>
          <p:cNvCxnSpPr>
            <a:stCxn id="26" idx="0"/>
            <a:endCxn id="26" idx="2"/>
          </p:cNvCxnSpPr>
          <p:nvPr/>
        </p:nvCxnSpPr>
        <p:spPr>
          <a:xfrm>
            <a:off x="2167364" y="786927"/>
            <a:ext cx="0" cy="607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75120" y="2367698"/>
            <a:ext cx="13805" cy="1207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05890" y="3575686"/>
            <a:ext cx="966204" cy="759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9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Dawkins</dc:creator>
  <cp:lastModifiedBy>Kevin Dawkins</cp:lastModifiedBy>
  <cp:revision>1</cp:revision>
  <dcterms:created xsi:type="dcterms:W3CDTF">2013-12-05T05:04:02Z</dcterms:created>
  <dcterms:modified xsi:type="dcterms:W3CDTF">2013-12-05T05:13:46Z</dcterms:modified>
</cp:coreProperties>
</file>