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90"/>
  </p:normalViewPr>
  <p:slideViewPr>
    <p:cSldViewPr snapToGrid="0" snapToObjects="1">
      <p:cViewPr varScale="1">
        <p:scale>
          <a:sx n="97" d="100"/>
          <a:sy n="97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F86AD-0FA8-6644-864B-FB345195C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8C5F18-DB96-9B4E-A4C3-7A6DD8326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1D72B-F90C-2147-9F7C-B100FAB32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C1D5-CB60-DE45-B100-416AA77CDB92}" type="datetimeFigureOut">
              <a:rPr lang="en-US" smtClean="0"/>
              <a:t>7/29/18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29429-E81C-924D-AB04-D3B7B3546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D2493-CF2D-284F-B4E3-7D5B03AF1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6923-6054-0147-89B0-A88FAF815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4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185C3-EA28-6B4E-B41F-E26F6F29B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5C121-E0A3-0647-8357-5DE4ADF78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95B17-F868-0E4D-B959-3EA7BFB75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C1D5-CB60-DE45-B100-416AA77CDB92}" type="datetimeFigureOut">
              <a:rPr lang="en-US" smtClean="0"/>
              <a:t>7/29/18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774AE-4521-234F-83C7-C1D174735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117A1-E135-EA4A-9F43-ADE1406B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6923-6054-0147-89B0-A88FAF815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7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ECF59C-B0C6-544D-90E2-09AF324837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EF83B-0F2A-E442-A1CF-5AA08CA58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F9FDC-8FA1-354F-8731-912BA1E70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C1D5-CB60-DE45-B100-416AA77CDB92}" type="datetimeFigureOut">
              <a:rPr lang="en-US" smtClean="0"/>
              <a:t>7/29/18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FEB8F-E456-FD41-A3A2-614303071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15704-FB58-A34F-8D49-9F633EBA2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6923-6054-0147-89B0-A88FAF815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9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2C23-5445-C846-8F30-448B0FD8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30083-5C31-DF46-BF9F-CD3FAD7A4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02FA5-082D-C042-86A7-064B3A45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C1D5-CB60-DE45-B100-416AA77CDB92}" type="datetimeFigureOut">
              <a:rPr lang="en-US" smtClean="0"/>
              <a:t>7/29/18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D3ED3-20F4-6848-B945-46014BC5C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3FA7B-B57A-774F-B0C8-7C61F4982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6923-6054-0147-89B0-A88FAF815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A5CE6-8C93-9E4F-800C-FE8C0456A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68DB4-0D50-704F-8AA2-6A117B38A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70A03-FB3D-0742-9AB8-1D85FCEF5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C1D5-CB60-DE45-B100-416AA77CDB92}" type="datetimeFigureOut">
              <a:rPr lang="en-US" smtClean="0"/>
              <a:t>7/29/18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0769F-C550-9B4F-B61C-3C39DF1A1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53733-1EA6-FE40-96E1-3E558EE76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6923-6054-0147-89B0-A88FAF815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5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D433F-01C5-354E-8A2F-D46E77743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37B01-AAB4-3F43-9833-AEB13A71A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B3BB7-1A83-A940-83AD-5A39C66D0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F3575-F78D-5D41-836C-4FF14C103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C1D5-CB60-DE45-B100-416AA77CDB92}" type="datetimeFigureOut">
              <a:rPr lang="en-US" smtClean="0"/>
              <a:t>7/29/18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41FF7-8282-9D4E-BB16-66D7686F9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540E4-34C6-DB47-8622-8ED1C9A27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6923-6054-0147-89B0-A88FAF815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6AB3-FDFD-6F48-8C35-68E3DECC7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2D979-6F22-6F4C-8A0D-6E0B72A0E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F7E49-8DE2-DF42-A101-2172BBAF8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6B33DE-BEBD-CA48-A9E5-94C297980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7D9DCD-BC04-1D4C-8C84-472EBE528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1044C7-DAD6-864A-9681-6B28235F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C1D5-CB60-DE45-B100-416AA77CDB92}" type="datetimeFigureOut">
              <a:rPr lang="en-US" smtClean="0"/>
              <a:t>7/29/18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3176DA-A257-7E4F-B3B2-F9B6D6261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E27EBB-E5D7-CB41-BBD7-BA97BB60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6923-6054-0147-89B0-A88FAF815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B2793-0DC5-DF4C-AC62-E778C75B7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AEBEE-4777-FA43-8D01-7EB30AE90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C1D5-CB60-DE45-B100-416AA77CDB92}" type="datetimeFigureOut">
              <a:rPr lang="en-US" smtClean="0"/>
              <a:t>7/29/18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8E1F5-2A63-C340-8AAE-391450EB1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FE6F3-D6BB-0447-8F91-F93E6A790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6923-6054-0147-89B0-A88FAF815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8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12D736-6246-2D40-9C90-E81C921E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C1D5-CB60-DE45-B100-416AA77CDB92}" type="datetimeFigureOut">
              <a:rPr lang="en-US" smtClean="0"/>
              <a:t>7/29/18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FE1D-5E9A-094B-BF72-2C9ADEB25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7313D-6315-6B4A-93F7-9AD35CB4D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6923-6054-0147-89B0-A88FAF815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4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75A05-430F-2140-9B5D-4D11E517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50B3D-B592-DF41-B9CF-25672B639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172B8-659D-4F44-B1DD-A473A2EFF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6DDC2-CC73-BC49-9727-ACF468028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C1D5-CB60-DE45-B100-416AA77CDB92}" type="datetimeFigureOut">
              <a:rPr lang="en-US" smtClean="0"/>
              <a:t>7/29/18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E28F5-B187-E84D-AEC0-8F16B8F99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81B6A-4342-074E-91BF-7ABD4CE2B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6923-6054-0147-89B0-A88FAF815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7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E3C96-B27A-5C4C-88E1-EDACE11F7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D92D9E-2D61-DE4E-B346-0870F7D83F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BD695-BFBA-4F45-83EF-25ED0B463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5357C-2F1F-5644-AFF5-1480C7A8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C1D5-CB60-DE45-B100-416AA77CDB92}" type="datetimeFigureOut">
              <a:rPr lang="en-US" smtClean="0"/>
              <a:t>7/29/18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70AA3-066D-834C-9D83-5D125137C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3BAF9-26E0-E345-A9AF-3A30686E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6923-6054-0147-89B0-A88FAF815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7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56820-CCFB-0E42-8EFF-439994B2A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30E0A-49B2-C541-96D2-37479D2AE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7C9D5-1E89-3D4F-BDAF-02E4D6039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5C1D5-CB60-DE45-B100-416AA77CDB92}" type="datetimeFigureOut">
              <a:rPr lang="en-US" smtClean="0"/>
              <a:t>7/29/18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3A79B-4798-A842-9E87-30DA756F4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DE3F0-37A4-6645-B9B7-57DB6535E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46923-6054-0147-89B0-A88FAF815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1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1AE018A-7C54-4A4E-A52E-748894B1FF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94" b="20142"/>
          <a:stretch/>
        </p:blipFill>
        <p:spPr>
          <a:xfrm>
            <a:off x="135467" y="67738"/>
            <a:ext cx="11921066" cy="19790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BB48C5-4E58-4846-81D5-94F71A30BD22}"/>
              </a:ext>
            </a:extLst>
          </p:cNvPr>
          <p:cNvSpPr txBox="1"/>
          <p:nvPr/>
        </p:nvSpPr>
        <p:spPr>
          <a:xfrm>
            <a:off x="355601" y="2046821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37C990-BAAE-A14B-B2D5-4C15C4F48F63}"/>
              </a:ext>
            </a:extLst>
          </p:cNvPr>
          <p:cNvSpPr txBox="1"/>
          <p:nvPr/>
        </p:nvSpPr>
        <p:spPr>
          <a:xfrm>
            <a:off x="1354665" y="2046821"/>
            <a:ext cx="62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E65C96-4B30-8C40-BCBD-FE935F4CC426}"/>
              </a:ext>
            </a:extLst>
          </p:cNvPr>
          <p:cNvSpPr txBox="1"/>
          <p:nvPr/>
        </p:nvSpPr>
        <p:spPr>
          <a:xfrm>
            <a:off x="2353730" y="2046821"/>
            <a:ext cx="62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75D47-BBC4-F742-A90C-1E10CA386352}"/>
              </a:ext>
            </a:extLst>
          </p:cNvPr>
          <p:cNvSpPr txBox="1"/>
          <p:nvPr/>
        </p:nvSpPr>
        <p:spPr>
          <a:xfrm>
            <a:off x="3352795" y="2046821"/>
            <a:ext cx="62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2F7798-7486-604A-A109-6AAEFFD0B471}"/>
              </a:ext>
            </a:extLst>
          </p:cNvPr>
          <p:cNvSpPr txBox="1"/>
          <p:nvPr/>
        </p:nvSpPr>
        <p:spPr>
          <a:xfrm>
            <a:off x="4275670" y="2046821"/>
            <a:ext cx="62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AD1EAD-6506-C841-87AE-ACEE1725996B}"/>
              </a:ext>
            </a:extLst>
          </p:cNvPr>
          <p:cNvSpPr txBox="1"/>
          <p:nvPr/>
        </p:nvSpPr>
        <p:spPr>
          <a:xfrm>
            <a:off x="5266266" y="2046821"/>
            <a:ext cx="62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96C6C-ED20-3941-BCAF-C6ABD77483AC}"/>
              </a:ext>
            </a:extLst>
          </p:cNvPr>
          <p:cNvSpPr txBox="1"/>
          <p:nvPr/>
        </p:nvSpPr>
        <p:spPr>
          <a:xfrm>
            <a:off x="6256862" y="2046821"/>
            <a:ext cx="62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BBA4A0-73D6-BC40-AD79-959D84C66D7D}"/>
              </a:ext>
            </a:extLst>
          </p:cNvPr>
          <p:cNvSpPr txBox="1"/>
          <p:nvPr/>
        </p:nvSpPr>
        <p:spPr>
          <a:xfrm>
            <a:off x="7247458" y="2046821"/>
            <a:ext cx="62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D65463-B001-A44A-B896-1C48D5D05414}"/>
              </a:ext>
            </a:extLst>
          </p:cNvPr>
          <p:cNvSpPr txBox="1"/>
          <p:nvPr/>
        </p:nvSpPr>
        <p:spPr>
          <a:xfrm>
            <a:off x="8254978" y="2046821"/>
            <a:ext cx="62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839EEA-5F68-A84A-95FB-B4E7A2EE4B29}"/>
              </a:ext>
            </a:extLst>
          </p:cNvPr>
          <p:cNvSpPr txBox="1"/>
          <p:nvPr/>
        </p:nvSpPr>
        <p:spPr>
          <a:xfrm>
            <a:off x="9262498" y="2046821"/>
            <a:ext cx="62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D97078-7050-184E-8323-B43FBFC048BD}"/>
              </a:ext>
            </a:extLst>
          </p:cNvPr>
          <p:cNvSpPr txBox="1"/>
          <p:nvPr/>
        </p:nvSpPr>
        <p:spPr>
          <a:xfrm>
            <a:off x="10270018" y="2046821"/>
            <a:ext cx="62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ACF812-3A6C-FE4E-B4BA-B7FFE087B12F}"/>
              </a:ext>
            </a:extLst>
          </p:cNvPr>
          <p:cNvSpPr txBox="1"/>
          <p:nvPr/>
        </p:nvSpPr>
        <p:spPr>
          <a:xfrm>
            <a:off x="11163275" y="2046821"/>
            <a:ext cx="62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F3CD393-A6B6-C242-B89B-CA6554492547}"/>
              </a:ext>
            </a:extLst>
          </p:cNvPr>
          <p:cNvCxnSpPr>
            <a:cxnSpLocks/>
          </p:cNvCxnSpPr>
          <p:nvPr/>
        </p:nvCxnSpPr>
        <p:spPr>
          <a:xfrm>
            <a:off x="135467" y="2231487"/>
            <a:ext cx="0" cy="432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35404EB-BFFB-A64A-88C2-E882B4A38A6F}"/>
              </a:ext>
            </a:extLst>
          </p:cNvPr>
          <p:cNvCxnSpPr>
            <a:cxnSpLocks/>
          </p:cNvCxnSpPr>
          <p:nvPr/>
        </p:nvCxnSpPr>
        <p:spPr>
          <a:xfrm>
            <a:off x="11921069" y="2280689"/>
            <a:ext cx="0" cy="360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E49388C-7F6E-A641-B3D3-85AEF6AEDA8A}"/>
              </a:ext>
            </a:extLst>
          </p:cNvPr>
          <p:cNvGrpSpPr/>
          <p:nvPr/>
        </p:nvGrpSpPr>
        <p:grpSpPr>
          <a:xfrm>
            <a:off x="135467" y="2622010"/>
            <a:ext cx="11785602" cy="396852"/>
            <a:chOff x="135467" y="2859072"/>
            <a:chExt cx="11785602" cy="396852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C0EB296-D7F8-4541-8952-4B195B29CF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467" y="2878667"/>
              <a:ext cx="11785602" cy="227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793E9F3-4501-1047-A39A-8A73ECD8315B}"/>
                </a:ext>
              </a:extLst>
            </p:cNvPr>
            <p:cNvCxnSpPr>
              <a:cxnSpLocks/>
            </p:cNvCxnSpPr>
            <p:nvPr/>
          </p:nvCxnSpPr>
          <p:spPr>
            <a:xfrm>
              <a:off x="5892799" y="2859072"/>
              <a:ext cx="0" cy="3968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Shape 220">
            <a:extLst>
              <a:ext uri="{FF2B5EF4-FFF2-40B4-BE49-F238E27FC236}">
                <a16:creationId xmlns:a16="http://schemas.microsoft.com/office/drawing/2014/main" id="{3874DC3C-A308-D649-B256-BBF317D0327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6329" y="3074464"/>
            <a:ext cx="768260" cy="76826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5BD09BE-8BF0-6A43-88E0-48E0A5E7D4B9}"/>
              </a:ext>
            </a:extLst>
          </p:cNvPr>
          <p:cNvSpPr txBox="1"/>
          <p:nvPr/>
        </p:nvSpPr>
        <p:spPr>
          <a:xfrm>
            <a:off x="6282250" y="3334789"/>
            <a:ext cx="127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Yearly text</a:t>
            </a:r>
          </a:p>
        </p:txBody>
      </p:sp>
      <p:pic>
        <p:nvPicPr>
          <p:cNvPr id="43" name="Shape 220">
            <a:extLst>
              <a:ext uri="{FF2B5EF4-FFF2-40B4-BE49-F238E27FC236}">
                <a16:creationId xmlns:a16="http://schemas.microsoft.com/office/drawing/2014/main" id="{494037D3-162D-C24E-89BA-E5619A232EB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191" y="5176260"/>
            <a:ext cx="677333" cy="667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220">
            <a:extLst>
              <a:ext uri="{FF2B5EF4-FFF2-40B4-BE49-F238E27FC236}">
                <a16:creationId xmlns:a16="http://schemas.microsoft.com/office/drawing/2014/main" id="{69E09EB5-C5D1-E242-84EA-1225782BC0D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2313" y="5176259"/>
            <a:ext cx="677333" cy="667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Shape 220">
            <a:extLst>
              <a:ext uri="{FF2B5EF4-FFF2-40B4-BE49-F238E27FC236}">
                <a16:creationId xmlns:a16="http://schemas.microsoft.com/office/drawing/2014/main" id="{92F5627C-D6EC-A94A-B3C4-03676C20D68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934" y="5194481"/>
            <a:ext cx="677333" cy="667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Shape 220">
            <a:extLst>
              <a:ext uri="{FF2B5EF4-FFF2-40B4-BE49-F238E27FC236}">
                <a16:creationId xmlns:a16="http://schemas.microsoft.com/office/drawing/2014/main" id="{FCD208A8-BEAA-A14A-9BFC-960F8533DAA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686" y="6037951"/>
            <a:ext cx="677333" cy="667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Shape 220">
            <a:extLst>
              <a:ext uri="{FF2B5EF4-FFF2-40B4-BE49-F238E27FC236}">
                <a16:creationId xmlns:a16="http://schemas.microsoft.com/office/drawing/2014/main" id="{A2173FCE-9A77-D04E-A5A4-0E4D5DD187D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3321" y="6037950"/>
            <a:ext cx="677333" cy="667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Shape 220">
            <a:extLst>
              <a:ext uri="{FF2B5EF4-FFF2-40B4-BE49-F238E27FC236}">
                <a16:creationId xmlns:a16="http://schemas.microsoft.com/office/drawing/2014/main" id="{460126DF-3B23-1048-BC0B-685BD8B0F44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459" y="6071818"/>
            <a:ext cx="677333" cy="66783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8DCC17A-8D7F-3845-80D3-B052066EDCBA}"/>
              </a:ext>
            </a:extLst>
          </p:cNvPr>
          <p:cNvSpPr txBox="1"/>
          <p:nvPr/>
        </p:nvSpPr>
        <p:spPr>
          <a:xfrm>
            <a:off x="524934" y="4651830"/>
            <a:ext cx="302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All Yearly text data (1961-76) </a:t>
            </a:r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FA91FED2-76CB-564C-A63E-04FE3C848C90}"/>
              </a:ext>
            </a:extLst>
          </p:cNvPr>
          <p:cNvSpPr/>
          <p:nvPr/>
        </p:nvSpPr>
        <p:spPr>
          <a:xfrm>
            <a:off x="3964256" y="53776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Shape 221">
            <a:extLst>
              <a:ext uri="{FF2B5EF4-FFF2-40B4-BE49-F238E27FC236}">
                <a16:creationId xmlns:a16="http://schemas.microsoft.com/office/drawing/2014/main" id="{7675F452-8DB3-CD43-84DD-7A37D531CE2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783" r="8900"/>
          <a:stretch/>
        </p:blipFill>
        <p:spPr>
          <a:xfrm>
            <a:off x="5393257" y="4869263"/>
            <a:ext cx="2167467" cy="162113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Right Arrow 55">
            <a:extLst>
              <a:ext uri="{FF2B5EF4-FFF2-40B4-BE49-F238E27FC236}">
                <a16:creationId xmlns:a16="http://schemas.microsoft.com/office/drawing/2014/main" id="{0B12F53B-A6B9-004B-B239-80E750CBCC31}"/>
              </a:ext>
            </a:extLst>
          </p:cNvPr>
          <p:cNvSpPr/>
          <p:nvPr/>
        </p:nvSpPr>
        <p:spPr>
          <a:xfrm>
            <a:off x="8058397" y="53776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E197EE4-D666-6942-8EA8-BC8F769FB747}"/>
              </a:ext>
            </a:extLst>
          </p:cNvPr>
          <p:cNvSpPr txBox="1"/>
          <p:nvPr/>
        </p:nvSpPr>
        <p:spPr>
          <a:xfrm>
            <a:off x="5393257" y="4641796"/>
            <a:ext cx="2603497" cy="379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Processing and Analysis</a:t>
            </a:r>
          </a:p>
        </p:txBody>
      </p:sp>
      <p:pic>
        <p:nvPicPr>
          <p:cNvPr id="58" name="Shape 231">
            <a:extLst>
              <a:ext uri="{FF2B5EF4-FFF2-40B4-BE49-F238E27FC236}">
                <a16:creationId xmlns:a16="http://schemas.microsoft.com/office/drawing/2014/main" id="{56F46E0F-4714-0A41-8484-AC547F1BAC9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34478" y="5031224"/>
            <a:ext cx="1871132" cy="1340643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4FFBAD7B-D99E-5D44-9280-61799786B48F}"/>
              </a:ext>
            </a:extLst>
          </p:cNvPr>
          <p:cNvSpPr txBox="1"/>
          <p:nvPr/>
        </p:nvSpPr>
        <p:spPr>
          <a:xfrm>
            <a:off x="9207473" y="4641796"/>
            <a:ext cx="2603497" cy="379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Interpretation of Results</a:t>
            </a:r>
          </a:p>
        </p:txBody>
      </p:sp>
    </p:spTree>
    <p:extLst>
      <p:ext uri="{BB962C8B-B14F-4D97-AF65-F5344CB8AC3E}">
        <p14:creationId xmlns:p14="http://schemas.microsoft.com/office/powerpoint/2010/main" val="3416582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27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Kushal Dey</dc:creator>
  <cp:lastModifiedBy>Kushal Dey</cp:lastModifiedBy>
  <cp:revision>5</cp:revision>
  <dcterms:created xsi:type="dcterms:W3CDTF">2018-07-29T05:00:47Z</dcterms:created>
  <dcterms:modified xsi:type="dcterms:W3CDTF">2018-07-29T16:16:46Z</dcterms:modified>
</cp:coreProperties>
</file>