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90"/>
  </p:normalViewPr>
  <p:slideViewPr>
    <p:cSldViewPr snapToGrid="0" snapToObjects="1">
      <p:cViewPr varScale="1">
        <p:scale>
          <a:sx n="76" d="100"/>
          <a:sy n="76" d="100"/>
        </p:scale>
        <p:origin x="21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B1933-98C5-1640-9531-671DE52722D0}" type="datetimeFigureOut">
              <a:rPr lang="en-US" smtClean="0"/>
              <a:t>7/28/18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E88F0-A830-D340-AF5D-03C21523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9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8547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F8DF9-5A0E-884B-9ACC-4ACFA0469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285FF-4369-0C49-8F19-B1796C9CE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9464D-342F-7C49-BBCC-553D31ED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E6FD-B592-7947-A796-149B625717D8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5FF23-9C61-4A4D-B7D5-F8725B661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57032-7A61-B141-8E68-339354EC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2A0-0EE4-7049-8C5A-6504C1BC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0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64F9-5B7A-3A4F-91F0-E8169515D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54DB9-F630-5F4C-8810-4DE68ABC4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7AAE5-0936-884A-B403-27D8649E0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E6FD-B592-7947-A796-149B625717D8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5269F-55DC-7D49-B3D0-D4231C569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0F805-8EFB-554D-8060-C0FFCAE2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2A0-0EE4-7049-8C5A-6504C1BC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6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6E46E1-A3A1-3E46-ABD2-0F84ED361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670E9-4386-294A-B4C0-ED07A7808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DA4E3-2878-E44B-8A79-6C137070B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E6FD-B592-7947-A796-149B625717D8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B7F79-24DE-034A-9274-620EA836B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7BF4C-0E2F-F24A-BDB0-DAF26C9BF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2A0-0EE4-7049-8C5A-6504C1BC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5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85C0A-6605-2E45-BAE8-97F116F8A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1CCCE-47A8-3F4D-AA34-FEF19E40F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8A508-0405-274F-85FA-5E57C6843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E6FD-B592-7947-A796-149B625717D8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A8C79-8056-9347-9C1C-41CE55ABA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0AA0C-9CC0-6D42-9D9E-31E265217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2A0-0EE4-7049-8C5A-6504C1BC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6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D18D0-9E08-8D4D-B897-A7BACCD7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8801B-01DF-8C46-87A8-BEAD6CC8A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A2899-AAAB-4542-BCE5-5749F386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E6FD-B592-7947-A796-149B625717D8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271E8-CED5-0E42-8252-DB205E29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3D693-B276-A345-9408-04A3409F9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2A0-0EE4-7049-8C5A-6504C1BC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4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063D2-4BC2-8E41-9543-A25E8A4EB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9BAAA-D3FA-6846-9A8E-7B8894A48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4486A-4E0E-CB43-9EDE-ADAD72E8A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3E771-4A2F-ED48-85AB-C3770B8C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E6FD-B592-7947-A796-149B625717D8}" type="datetimeFigureOut">
              <a:rPr lang="en-US" smtClean="0"/>
              <a:t>7/28/18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9B190-FD94-034C-9800-6512803C4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DA9FC-EEC1-C843-9CD1-97E59CAAF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2A0-0EE4-7049-8C5A-6504C1BC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1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0DB97-5329-4841-91D7-AAD2F57DE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4729B-8871-674A-A190-0D480C4F4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DD197-FC47-674D-A0E3-CCC9B0F5A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7F5286-75F9-6440-BDE8-E5C4FAD37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F12391-B6A5-1C46-A962-4E56FD803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1EC487-BB41-4E42-972B-5495246D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E6FD-B592-7947-A796-149B625717D8}" type="datetimeFigureOut">
              <a:rPr lang="en-US" smtClean="0"/>
              <a:t>7/28/18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D936B6-7C52-724D-8726-4E8C9E16E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AA8CFE-4E4B-A043-BB71-2BE487CC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2A0-0EE4-7049-8C5A-6504C1BC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3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2B3E7-6BD8-7C41-8F06-650CE31F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ADF28F-B192-894F-ADA0-C4D35479E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E6FD-B592-7947-A796-149B625717D8}" type="datetimeFigureOut">
              <a:rPr lang="en-US" smtClean="0"/>
              <a:t>7/28/18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BF4F8B-88E8-EF4C-B244-11B87E313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B0E932-6435-094C-BCF8-8E133257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2A0-0EE4-7049-8C5A-6504C1BC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90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842395-B789-9840-B091-C52481E17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E6FD-B592-7947-A796-149B625717D8}" type="datetimeFigureOut">
              <a:rPr lang="en-US" smtClean="0"/>
              <a:t>7/28/18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60C8C6-3700-6744-B847-15243EB4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1ED4B-6662-BA45-B245-7577E47AE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2A0-0EE4-7049-8C5A-6504C1BC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3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FFF6-05D4-2148-A1E9-FE1C3E70D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5938F-0A94-CE49-A904-7FC145622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7F938-A897-3449-8BCC-460C14531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32033-0297-C549-B6B2-488E4A606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E6FD-B592-7947-A796-149B625717D8}" type="datetimeFigureOut">
              <a:rPr lang="en-US" smtClean="0"/>
              <a:t>7/28/18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3A81D-C20C-A142-8C84-4FF4EDC06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04C69-8D16-2F44-9C01-869E8A88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2A0-0EE4-7049-8C5A-6504C1BC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1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C579-09DB-594B-9861-BE0C32A63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EDF836-103E-0D47-9C04-127519EF7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62544-C175-8D43-BF6A-92224CFE3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B3678-FFAC-284F-88D1-246DF78B2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E6FD-B592-7947-A796-149B625717D8}" type="datetimeFigureOut">
              <a:rPr lang="en-US" smtClean="0"/>
              <a:t>7/28/18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56142-DC15-A544-A99E-039FCAFE8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D0033-AAED-3549-B9E7-5B27B335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2A0-0EE4-7049-8C5A-6504C1BC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8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061C6B-35D4-6540-A179-1E028A2AC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CF255-0DF3-D04D-A052-DF9E82CC2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2A248-8151-1D42-8D3D-707CA69FAB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9E6FD-B592-7947-A796-149B625717D8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380F0-B4AF-6342-A723-C0FDD9E51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5313C-E8EC-F148-A6EA-B025E4E6D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B62A0-0EE4-7049-8C5A-6504C1BC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0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5" Type="http://schemas.openxmlformats.org/officeDocument/2006/relationships/image" Target="../media/image1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png"/><Relationship Id="rId1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895890" y="2260741"/>
            <a:ext cx="10218285" cy="17445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852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/>
          <p:nvPr/>
        </p:nvSpPr>
        <p:spPr>
          <a:xfrm rot="-5400000">
            <a:off x="609765" y="2565385"/>
            <a:ext cx="938719" cy="53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667" b="1" dirty="0">
                <a:latin typeface="Calibri"/>
                <a:ea typeface="Calibri"/>
                <a:cs typeface="Calibri"/>
                <a:sym typeface="Calibri"/>
              </a:rPr>
              <a:t>1961</a:t>
            </a:r>
            <a:endParaRPr sz="2400" dirty="0"/>
          </a:p>
        </p:txBody>
      </p:sp>
      <p:sp>
        <p:nvSpPr>
          <p:cNvPr id="151" name="Shape 151"/>
          <p:cNvSpPr txBox="1"/>
          <p:nvPr/>
        </p:nvSpPr>
        <p:spPr>
          <a:xfrm rot="-5400000">
            <a:off x="1263904" y="2565385"/>
            <a:ext cx="938719" cy="53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667" b="1" dirty="0">
                <a:latin typeface="Calibri"/>
                <a:ea typeface="Calibri"/>
                <a:cs typeface="Calibri"/>
                <a:sym typeface="Calibri"/>
              </a:rPr>
              <a:t>1962</a:t>
            </a:r>
            <a:endParaRPr sz="2400" dirty="0"/>
          </a:p>
        </p:txBody>
      </p:sp>
      <p:sp>
        <p:nvSpPr>
          <p:cNvPr id="152" name="Shape 152"/>
          <p:cNvSpPr txBox="1"/>
          <p:nvPr/>
        </p:nvSpPr>
        <p:spPr>
          <a:xfrm rot="-5400000">
            <a:off x="1918044" y="2565385"/>
            <a:ext cx="938719" cy="53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667" b="1" dirty="0">
                <a:latin typeface="Calibri"/>
                <a:ea typeface="Calibri"/>
                <a:cs typeface="Calibri"/>
                <a:sym typeface="Calibri"/>
              </a:rPr>
              <a:t>1963</a:t>
            </a:r>
            <a:endParaRPr sz="2400" dirty="0"/>
          </a:p>
        </p:txBody>
      </p:sp>
      <p:sp>
        <p:nvSpPr>
          <p:cNvPr id="153" name="Shape 153"/>
          <p:cNvSpPr txBox="1"/>
          <p:nvPr/>
        </p:nvSpPr>
        <p:spPr>
          <a:xfrm rot="-5400000">
            <a:off x="2572181" y="2565385"/>
            <a:ext cx="938719" cy="53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667" b="1" dirty="0">
                <a:latin typeface="Calibri"/>
                <a:ea typeface="Calibri"/>
                <a:cs typeface="Calibri"/>
                <a:sym typeface="Calibri"/>
              </a:rPr>
              <a:t>1964</a:t>
            </a:r>
            <a:endParaRPr sz="2400" dirty="0"/>
          </a:p>
        </p:txBody>
      </p:sp>
      <p:sp>
        <p:nvSpPr>
          <p:cNvPr id="154" name="Shape 154"/>
          <p:cNvSpPr txBox="1"/>
          <p:nvPr/>
        </p:nvSpPr>
        <p:spPr>
          <a:xfrm rot="-5400000">
            <a:off x="3226321" y="2565385"/>
            <a:ext cx="938719" cy="53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667" b="1" dirty="0">
                <a:latin typeface="Calibri"/>
                <a:ea typeface="Calibri"/>
                <a:cs typeface="Calibri"/>
                <a:sym typeface="Calibri"/>
              </a:rPr>
              <a:t>1965</a:t>
            </a:r>
            <a:endParaRPr sz="2400" dirty="0"/>
          </a:p>
        </p:txBody>
      </p:sp>
      <p:sp>
        <p:nvSpPr>
          <p:cNvPr id="155" name="Shape 155"/>
          <p:cNvSpPr txBox="1"/>
          <p:nvPr/>
        </p:nvSpPr>
        <p:spPr>
          <a:xfrm rot="-5400000">
            <a:off x="3880458" y="2565385"/>
            <a:ext cx="938719" cy="53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667" b="1" dirty="0">
                <a:latin typeface="Calibri"/>
                <a:ea typeface="Calibri"/>
                <a:cs typeface="Calibri"/>
                <a:sym typeface="Calibri"/>
              </a:rPr>
              <a:t>1966</a:t>
            </a:r>
            <a:endParaRPr sz="2400" dirty="0"/>
          </a:p>
        </p:txBody>
      </p:sp>
      <p:sp>
        <p:nvSpPr>
          <p:cNvPr id="156" name="Shape 156"/>
          <p:cNvSpPr txBox="1"/>
          <p:nvPr/>
        </p:nvSpPr>
        <p:spPr>
          <a:xfrm rot="-5400000">
            <a:off x="4534598" y="2565385"/>
            <a:ext cx="938719" cy="53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667" b="1" dirty="0">
                <a:latin typeface="Calibri"/>
                <a:ea typeface="Calibri"/>
                <a:cs typeface="Calibri"/>
                <a:sym typeface="Calibri"/>
              </a:rPr>
              <a:t>1967</a:t>
            </a:r>
            <a:endParaRPr sz="2400" dirty="0"/>
          </a:p>
        </p:txBody>
      </p:sp>
      <p:sp>
        <p:nvSpPr>
          <p:cNvPr id="157" name="Shape 157"/>
          <p:cNvSpPr txBox="1"/>
          <p:nvPr/>
        </p:nvSpPr>
        <p:spPr>
          <a:xfrm rot="-5400000">
            <a:off x="5188737" y="2565385"/>
            <a:ext cx="938719" cy="53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667" b="1" dirty="0">
                <a:latin typeface="Calibri"/>
                <a:ea typeface="Calibri"/>
                <a:cs typeface="Calibri"/>
                <a:sym typeface="Calibri"/>
              </a:rPr>
              <a:t>1968</a:t>
            </a:r>
            <a:endParaRPr sz="2400" dirty="0"/>
          </a:p>
        </p:txBody>
      </p:sp>
      <p:sp>
        <p:nvSpPr>
          <p:cNvPr id="158" name="Shape 158"/>
          <p:cNvSpPr txBox="1"/>
          <p:nvPr/>
        </p:nvSpPr>
        <p:spPr>
          <a:xfrm rot="-5400000">
            <a:off x="5837130" y="2565385"/>
            <a:ext cx="938719" cy="53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667" b="1" dirty="0">
                <a:latin typeface="Calibri"/>
                <a:ea typeface="Calibri"/>
                <a:cs typeface="Calibri"/>
                <a:sym typeface="Calibri"/>
              </a:rPr>
              <a:t>1969</a:t>
            </a:r>
            <a:endParaRPr sz="2400" dirty="0"/>
          </a:p>
        </p:txBody>
      </p:sp>
      <p:sp>
        <p:nvSpPr>
          <p:cNvPr id="159" name="Shape 159"/>
          <p:cNvSpPr txBox="1"/>
          <p:nvPr/>
        </p:nvSpPr>
        <p:spPr>
          <a:xfrm rot="-5400000">
            <a:off x="6485961" y="2565385"/>
            <a:ext cx="938719" cy="53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667" b="1" dirty="0">
                <a:latin typeface="Calibri"/>
                <a:ea typeface="Calibri"/>
                <a:cs typeface="Calibri"/>
                <a:sym typeface="Calibri"/>
              </a:rPr>
              <a:t>1970</a:t>
            </a:r>
            <a:endParaRPr sz="2400" dirty="0"/>
          </a:p>
        </p:txBody>
      </p:sp>
      <p:sp>
        <p:nvSpPr>
          <p:cNvPr id="160" name="Shape 160"/>
          <p:cNvSpPr txBox="1"/>
          <p:nvPr/>
        </p:nvSpPr>
        <p:spPr>
          <a:xfrm rot="-5400000">
            <a:off x="7134794" y="2565385"/>
            <a:ext cx="938719" cy="53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667" b="1" dirty="0">
                <a:latin typeface="Calibri"/>
                <a:ea typeface="Calibri"/>
                <a:cs typeface="Calibri"/>
                <a:sym typeface="Calibri"/>
              </a:rPr>
              <a:t>1971</a:t>
            </a:r>
            <a:endParaRPr sz="2400" dirty="0"/>
          </a:p>
        </p:txBody>
      </p:sp>
      <p:sp>
        <p:nvSpPr>
          <p:cNvPr id="161" name="Shape 161"/>
          <p:cNvSpPr txBox="1"/>
          <p:nvPr/>
        </p:nvSpPr>
        <p:spPr>
          <a:xfrm rot="-5400000">
            <a:off x="7783625" y="2565385"/>
            <a:ext cx="938719" cy="53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667" b="1" dirty="0">
                <a:latin typeface="Calibri"/>
                <a:ea typeface="Calibri"/>
                <a:cs typeface="Calibri"/>
                <a:sym typeface="Calibri"/>
              </a:rPr>
              <a:t>1972</a:t>
            </a:r>
            <a:endParaRPr sz="2400" dirty="0"/>
          </a:p>
        </p:txBody>
      </p:sp>
      <p:sp>
        <p:nvSpPr>
          <p:cNvPr id="162" name="Shape 162"/>
          <p:cNvSpPr txBox="1"/>
          <p:nvPr/>
        </p:nvSpPr>
        <p:spPr>
          <a:xfrm rot="-5400000">
            <a:off x="8432458" y="2565385"/>
            <a:ext cx="938719" cy="53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667" b="1" dirty="0">
                <a:latin typeface="Calibri"/>
                <a:ea typeface="Calibri"/>
                <a:cs typeface="Calibri"/>
                <a:sym typeface="Calibri"/>
              </a:rPr>
              <a:t>1973</a:t>
            </a:r>
            <a:endParaRPr sz="2400" dirty="0"/>
          </a:p>
        </p:txBody>
      </p:sp>
      <p:sp>
        <p:nvSpPr>
          <p:cNvPr id="163" name="Shape 163"/>
          <p:cNvSpPr txBox="1"/>
          <p:nvPr/>
        </p:nvSpPr>
        <p:spPr>
          <a:xfrm rot="-5400000">
            <a:off x="9081290" y="2565384"/>
            <a:ext cx="938719" cy="53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667" b="1" dirty="0">
                <a:latin typeface="Calibri"/>
                <a:ea typeface="Calibri"/>
                <a:cs typeface="Calibri"/>
                <a:sym typeface="Calibri"/>
              </a:rPr>
              <a:t>1974</a:t>
            </a:r>
            <a:endParaRPr sz="2400" dirty="0"/>
          </a:p>
        </p:txBody>
      </p:sp>
      <p:sp>
        <p:nvSpPr>
          <p:cNvPr id="164" name="Shape 164"/>
          <p:cNvSpPr txBox="1"/>
          <p:nvPr/>
        </p:nvSpPr>
        <p:spPr>
          <a:xfrm rot="-5400000">
            <a:off x="9729684" y="2565384"/>
            <a:ext cx="938719" cy="53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667" b="1" dirty="0">
                <a:latin typeface="Calibri"/>
                <a:ea typeface="Calibri"/>
                <a:cs typeface="Calibri"/>
                <a:sym typeface="Calibri"/>
              </a:rPr>
              <a:t>1975</a:t>
            </a:r>
            <a:endParaRPr sz="2400" dirty="0"/>
          </a:p>
        </p:txBody>
      </p:sp>
      <p:sp>
        <p:nvSpPr>
          <p:cNvPr id="165" name="Shape 165"/>
          <p:cNvSpPr txBox="1"/>
          <p:nvPr/>
        </p:nvSpPr>
        <p:spPr>
          <a:xfrm rot="-5400000">
            <a:off x="10378077" y="2565384"/>
            <a:ext cx="938719" cy="53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667" b="1" dirty="0">
                <a:latin typeface="Calibri"/>
                <a:ea typeface="Calibri"/>
                <a:cs typeface="Calibri"/>
                <a:sym typeface="Calibri"/>
              </a:rPr>
              <a:t>1976</a:t>
            </a:r>
            <a:endParaRPr sz="2400" dirty="0"/>
          </a:p>
        </p:txBody>
      </p:sp>
      <p:sp>
        <p:nvSpPr>
          <p:cNvPr id="166" name="Shape 166"/>
          <p:cNvSpPr txBox="1"/>
          <p:nvPr/>
        </p:nvSpPr>
        <p:spPr>
          <a:xfrm>
            <a:off x="6480804" y="1425677"/>
            <a:ext cx="1386215" cy="328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1333" b="1" dirty="0">
                <a:latin typeface="Calibri"/>
                <a:ea typeface="Calibri"/>
                <a:cs typeface="Calibri"/>
                <a:sym typeface="Calibri"/>
              </a:rPr>
              <a:t>Moon landing</a:t>
            </a:r>
            <a:endParaRPr sz="2400" dirty="0"/>
          </a:p>
        </p:txBody>
      </p:sp>
      <p:cxnSp>
        <p:nvCxnSpPr>
          <p:cNvPr id="168" name="Shape 168"/>
          <p:cNvCxnSpPr/>
          <p:nvPr/>
        </p:nvCxnSpPr>
        <p:spPr>
          <a:xfrm rot="10800000">
            <a:off x="1879348" y="1664328"/>
            <a:ext cx="120657" cy="417535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5788" y="41588"/>
            <a:ext cx="884875" cy="956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1038033" y="1198506"/>
            <a:ext cx="1386215" cy="53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1333" b="1" dirty="0">
                <a:latin typeface="Calibri"/>
                <a:ea typeface="Calibri"/>
                <a:cs typeface="Calibri"/>
                <a:sym typeface="Calibri"/>
              </a:rPr>
              <a:t>Cuban missile crisis</a:t>
            </a:r>
            <a:endParaRPr sz="2400" dirty="0"/>
          </a:p>
        </p:txBody>
      </p:sp>
      <p:cxnSp>
        <p:nvCxnSpPr>
          <p:cNvPr id="171" name="Shape 171"/>
          <p:cNvCxnSpPr/>
          <p:nvPr/>
        </p:nvCxnSpPr>
        <p:spPr>
          <a:xfrm rot="10800000">
            <a:off x="2774801" y="1615630"/>
            <a:ext cx="1" cy="514931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96645" y="85227"/>
            <a:ext cx="756311" cy="967187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4852981" y="1087222"/>
            <a:ext cx="1794097" cy="53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1333" b="1" dirty="0">
                <a:latin typeface="Calibri"/>
                <a:ea typeface="Calibri"/>
                <a:cs typeface="Calibri"/>
                <a:sym typeface="Calibri"/>
              </a:rPr>
              <a:t>Assassination of Dr. King, Robert Kennedy</a:t>
            </a:r>
            <a:endParaRPr sz="2400" dirty="0"/>
          </a:p>
        </p:txBody>
      </p:sp>
      <p:cxnSp>
        <p:nvCxnSpPr>
          <p:cNvPr id="174" name="Shape 174"/>
          <p:cNvCxnSpPr/>
          <p:nvPr/>
        </p:nvCxnSpPr>
        <p:spPr>
          <a:xfrm rot="10800000">
            <a:off x="5924835" y="1664328"/>
            <a:ext cx="1" cy="514931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75" name="Shape 1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25218" y="76900"/>
            <a:ext cx="920057" cy="975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30195" y="33403"/>
            <a:ext cx="758385" cy="100410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2118538" y="1163326"/>
            <a:ext cx="1386215" cy="53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1333" b="1" dirty="0">
                <a:latin typeface="Calibri"/>
                <a:ea typeface="Calibri"/>
                <a:cs typeface="Calibri"/>
                <a:sym typeface="Calibri"/>
              </a:rPr>
              <a:t>Assassination of John F Kennedy</a:t>
            </a:r>
            <a:endParaRPr sz="2400" dirty="0"/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18177" y="374192"/>
            <a:ext cx="601108" cy="8990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Shape 179"/>
          <p:cNvCxnSpPr/>
          <p:nvPr/>
        </p:nvCxnSpPr>
        <p:spPr>
          <a:xfrm rot="10800000" flipH="1">
            <a:off x="6573230" y="1756312"/>
            <a:ext cx="445192" cy="460667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80" name="Shape 18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51709" y="374191"/>
            <a:ext cx="781605" cy="8979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Shape 181"/>
          <p:cNvCxnSpPr/>
          <p:nvPr/>
        </p:nvCxnSpPr>
        <p:spPr>
          <a:xfrm rot="10800000" flipH="1">
            <a:off x="7312203" y="1742940"/>
            <a:ext cx="445192" cy="460667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2" name="Shape 182"/>
          <p:cNvSpPr txBox="1"/>
          <p:nvPr/>
        </p:nvSpPr>
        <p:spPr>
          <a:xfrm>
            <a:off x="7513039" y="1317251"/>
            <a:ext cx="1386215" cy="328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1333" b="1" dirty="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333" b="1" baseline="30000" dirty="0"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1333" b="1" dirty="0">
                <a:latin typeface="Calibri"/>
                <a:ea typeface="Calibri"/>
                <a:cs typeface="Calibri"/>
                <a:sym typeface="Calibri"/>
              </a:rPr>
              <a:t> Earth Day</a:t>
            </a:r>
            <a:endParaRPr sz="2400" dirty="0"/>
          </a:p>
        </p:txBody>
      </p:sp>
      <p:pic>
        <p:nvPicPr>
          <p:cNvPr id="183" name="Shape 18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822585" y="406020"/>
            <a:ext cx="1130977" cy="9112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Shape 184"/>
          <p:cNvCxnSpPr/>
          <p:nvPr/>
        </p:nvCxnSpPr>
        <p:spPr>
          <a:xfrm rot="10800000" flipH="1">
            <a:off x="8688087" y="1695915"/>
            <a:ext cx="445192" cy="460667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5" name="Shape 185"/>
          <p:cNvSpPr txBox="1"/>
          <p:nvPr/>
        </p:nvSpPr>
        <p:spPr>
          <a:xfrm>
            <a:off x="8635075" y="1340739"/>
            <a:ext cx="1777696" cy="328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1333" b="1" dirty="0">
                <a:latin typeface="Calibri"/>
                <a:ea typeface="Calibri"/>
                <a:cs typeface="Calibri"/>
                <a:sym typeface="Calibri"/>
              </a:rPr>
              <a:t>Watergate scandal</a:t>
            </a:r>
            <a:endParaRPr sz="2400" dirty="0"/>
          </a:p>
        </p:txBody>
      </p:sp>
      <p:cxnSp>
        <p:nvCxnSpPr>
          <p:cNvPr id="186" name="Shape 186"/>
          <p:cNvCxnSpPr/>
          <p:nvPr/>
        </p:nvCxnSpPr>
        <p:spPr>
          <a:xfrm>
            <a:off x="895892" y="3306873"/>
            <a:ext cx="4854137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87" name="Shape 187"/>
          <p:cNvSpPr txBox="1"/>
          <p:nvPr/>
        </p:nvSpPr>
        <p:spPr>
          <a:xfrm>
            <a:off x="2895958" y="3401598"/>
            <a:ext cx="1962416" cy="328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1333" b="1" dirty="0">
                <a:latin typeface="Calibri"/>
                <a:ea typeface="Calibri"/>
                <a:cs typeface="Calibri"/>
                <a:sym typeface="Calibri"/>
              </a:rPr>
              <a:t>Civil rights movement</a:t>
            </a:r>
            <a:endParaRPr sz="2400" dirty="0"/>
          </a:p>
        </p:txBody>
      </p:sp>
      <p:cxnSp>
        <p:nvCxnSpPr>
          <p:cNvPr id="188" name="Shape 188"/>
          <p:cNvCxnSpPr/>
          <p:nvPr/>
        </p:nvCxnSpPr>
        <p:spPr>
          <a:xfrm>
            <a:off x="3652070" y="3827399"/>
            <a:ext cx="67327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89" name="Shape 189"/>
          <p:cNvCxnSpPr/>
          <p:nvPr/>
        </p:nvCxnSpPr>
        <p:spPr>
          <a:xfrm>
            <a:off x="4305261" y="4645765"/>
            <a:ext cx="6692893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90" name="Shape 190"/>
          <p:cNvCxnSpPr/>
          <p:nvPr/>
        </p:nvCxnSpPr>
        <p:spPr>
          <a:xfrm>
            <a:off x="952284" y="5380627"/>
            <a:ext cx="95135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pic>
        <p:nvPicPr>
          <p:cNvPr id="191" name="Shape 19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533451" y="3414831"/>
            <a:ext cx="1241347" cy="758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566373" y="3960027"/>
            <a:ext cx="1183655" cy="638418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5904602" y="3922125"/>
            <a:ext cx="1962416" cy="328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1333" b="1" dirty="0">
                <a:latin typeface="Calibri"/>
                <a:ea typeface="Calibri"/>
                <a:cs typeface="Calibri"/>
                <a:sym typeface="Calibri"/>
              </a:rPr>
              <a:t>Black Arts movement</a:t>
            </a:r>
            <a:endParaRPr sz="2400" dirty="0"/>
          </a:p>
        </p:txBody>
      </p:sp>
      <p:pic>
        <p:nvPicPr>
          <p:cNvPr id="194" name="Shape 19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91354" y="4728548"/>
            <a:ext cx="840420" cy="585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327046" y="4728546"/>
            <a:ext cx="659268" cy="58273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/>
        </p:nvSpPr>
        <p:spPr>
          <a:xfrm>
            <a:off x="7111500" y="4742547"/>
            <a:ext cx="3153580" cy="328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1333" b="1" dirty="0">
                <a:latin typeface="Calibri"/>
                <a:ea typeface="Calibri"/>
                <a:cs typeface="Calibri"/>
                <a:sym typeface="Calibri"/>
              </a:rPr>
              <a:t>Black Panther Party, Black Power</a:t>
            </a:r>
            <a:endParaRPr sz="2400" dirty="0"/>
          </a:p>
        </p:txBody>
      </p:sp>
      <p:pic>
        <p:nvPicPr>
          <p:cNvPr id="197" name="Shape 19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652070" y="5483619"/>
            <a:ext cx="964488" cy="581773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/>
        </p:nvSpPr>
        <p:spPr>
          <a:xfrm>
            <a:off x="4684660" y="5492147"/>
            <a:ext cx="1962416" cy="328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1333" b="1" dirty="0">
                <a:latin typeface="Calibri"/>
                <a:ea typeface="Calibri"/>
                <a:cs typeface="Calibri"/>
                <a:sym typeface="Calibri"/>
              </a:rPr>
              <a:t>Vietnam war</a:t>
            </a:r>
            <a:endParaRPr sz="2400" dirty="0"/>
          </a:p>
        </p:txBody>
      </p:sp>
      <p:cxnSp>
        <p:nvCxnSpPr>
          <p:cNvPr id="199" name="Shape 199"/>
          <p:cNvCxnSpPr/>
          <p:nvPr/>
        </p:nvCxnSpPr>
        <p:spPr>
          <a:xfrm>
            <a:off x="3877166" y="6151673"/>
            <a:ext cx="6535605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pic>
        <p:nvPicPr>
          <p:cNvPr id="200" name="Shape 20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750027" y="6221020"/>
            <a:ext cx="1025613" cy="64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x="6823279" y="6237955"/>
            <a:ext cx="2927265" cy="328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1333" b="1" dirty="0">
                <a:latin typeface="Calibri"/>
                <a:ea typeface="Calibri"/>
                <a:cs typeface="Calibri"/>
                <a:sym typeface="Calibri"/>
              </a:rPr>
              <a:t>Anti war protest movement</a:t>
            </a:r>
            <a:endParaRPr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91648-5345-6E43-92E4-B86B425884B5}"/>
              </a:ext>
            </a:extLst>
          </p:cNvPr>
          <p:cNvSpPr txBox="1"/>
          <p:nvPr/>
        </p:nvSpPr>
        <p:spPr>
          <a:xfrm>
            <a:off x="4420638" y="10691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99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57</Words>
  <Application>Microsoft Macintosh PowerPoint</Application>
  <PresentationFormat>Widescreen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Kushal Dey</dc:creator>
  <cp:lastModifiedBy>Kushal Dey</cp:lastModifiedBy>
  <cp:revision>1</cp:revision>
  <dcterms:created xsi:type="dcterms:W3CDTF">2018-07-29T04:29:03Z</dcterms:created>
  <dcterms:modified xsi:type="dcterms:W3CDTF">2018-07-29T04:36:45Z</dcterms:modified>
</cp:coreProperties>
</file>