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6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0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2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4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1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96D8-967F-425F-8384-7E3FD6F225E6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B3D-566F-4C1C-8CB9-26100BD87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423" y="324527"/>
            <a:ext cx="62226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#프로그래밍에서 주석의 필요성</a:t>
            </a:r>
          </a:p>
          <a:p>
            <a:r>
              <a:rPr lang="ko-KR" altLang="en-US"/>
              <a:t># 1. 같이 일하는 팀원/ 미래의 내가 이해하기 쉬운 설명</a:t>
            </a:r>
          </a:p>
          <a:p>
            <a:r>
              <a:rPr lang="ko-KR" altLang="en-US"/>
              <a:t># 2. 개발이 완료 되지 않았을 때 기록을 보존하기 위해서</a:t>
            </a:r>
          </a:p>
          <a:p>
            <a:endParaRPr lang="ko-KR" altLang="en-US"/>
          </a:p>
          <a:p>
            <a:r>
              <a:rPr lang="ko-KR" altLang="en-US"/>
              <a:t>a = 4 # db1로부터 추출한 데이터</a:t>
            </a:r>
          </a:p>
          <a:p>
            <a:r>
              <a:rPr lang="ko-KR" altLang="en-US"/>
              <a:t>b = 5 # db2로부터 추출한 데이터</a:t>
            </a:r>
          </a:p>
          <a:p>
            <a:r>
              <a:rPr lang="ko-KR" altLang="en-US"/>
              <a:t>c = a + b # 두 데이터의 합성을 통한 소비자 만족 방법</a:t>
            </a:r>
          </a:p>
          <a:p>
            <a:r>
              <a:rPr lang="ko-KR" altLang="en-US"/>
              <a:t>#c = a * b</a:t>
            </a:r>
          </a:p>
          <a:p>
            <a:r>
              <a:rPr lang="ko-KR" altLang="en-US"/>
              <a:t>print(c)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8779" y="3174307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#으로 한줄 주석 가능</a:t>
            </a:r>
          </a:p>
          <a:p>
            <a:r>
              <a:rPr lang="ko-KR" altLang="en-US"/>
              <a:t># 여러 줄 한번에 주석 '''내용''' 또는 """내용"""</a:t>
            </a:r>
          </a:p>
          <a:p>
            <a:endParaRPr lang="ko-KR" altLang="en-US"/>
          </a:p>
          <a:p>
            <a:r>
              <a:rPr lang="ko-KR" altLang="en-US"/>
              <a:t>"""</a:t>
            </a:r>
          </a:p>
          <a:p>
            <a:r>
              <a:rPr lang="ko-KR" altLang="en-US"/>
              <a:t>a = 10</a:t>
            </a:r>
          </a:p>
          <a:p>
            <a:r>
              <a:rPr lang="ko-KR" altLang="en-US"/>
              <a:t>b = 20</a:t>
            </a:r>
          </a:p>
          <a:p>
            <a:r>
              <a:rPr lang="ko-KR" altLang="en-US"/>
              <a:t>c = a + b</a:t>
            </a:r>
          </a:p>
          <a:p>
            <a:r>
              <a:rPr lang="ko-KR" altLang="en-US"/>
              <a:t>"""</a:t>
            </a:r>
          </a:p>
          <a:p>
            <a:r>
              <a:rPr lang="ko-KR" altLang="en-US"/>
              <a:t>print(c)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1289" y="4162847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 파이썬에서는 들여쓰기(tab키)로 문장의 논리 관계를 설정</a:t>
            </a:r>
          </a:p>
          <a:p>
            <a:r>
              <a:rPr lang="ko-KR" altLang="en-US"/>
              <a:t>'''</a:t>
            </a:r>
          </a:p>
          <a:p>
            <a:r>
              <a:rPr lang="ko-KR" altLang="en-US"/>
              <a:t>나는 밥을 먹는다</a:t>
            </a:r>
          </a:p>
          <a:p>
            <a:endParaRPr lang="ko-KR" altLang="en-US"/>
          </a:p>
          <a:p>
            <a:r>
              <a:rPr lang="ko-KR" altLang="en-US"/>
              <a:t>내일 비가 오면:</a:t>
            </a:r>
          </a:p>
          <a:p>
            <a:r>
              <a:rPr lang="ko-KR" altLang="en-US"/>
              <a:t>    빨래도 걷어야 하고</a:t>
            </a:r>
          </a:p>
          <a:p>
            <a:r>
              <a:rPr lang="ko-KR" altLang="en-US"/>
              <a:t>    우산도 써야한다</a:t>
            </a:r>
          </a:p>
          <a:p>
            <a:r>
              <a:rPr lang="ko-KR" altLang="en-US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6774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6378" y="377566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# 정수, 실수, 복소수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6378" y="746898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print(1+3)</a:t>
            </a:r>
          </a:p>
          <a:p>
            <a:r>
              <a:rPr lang="ko-KR" altLang="en-US"/>
              <a:t>print(1-3)</a:t>
            </a:r>
          </a:p>
          <a:p>
            <a:r>
              <a:rPr lang="ko-KR" altLang="en-US"/>
              <a:t>print(1*3)</a:t>
            </a:r>
          </a:p>
          <a:p>
            <a:r>
              <a:rPr lang="ko-KR" altLang="en-US"/>
              <a:t>print(5/2)</a:t>
            </a:r>
          </a:p>
          <a:p>
            <a:endParaRPr lang="ko-KR" altLang="en-US"/>
          </a:p>
          <a:p>
            <a:r>
              <a:rPr lang="ko-KR" altLang="en-US"/>
              <a:t>print(5//2) #버림 나눗셈, 몫</a:t>
            </a:r>
          </a:p>
          <a:p>
            <a:r>
              <a:rPr lang="ko-KR" altLang="en-US"/>
              <a:t>print(5%2) #나머지</a:t>
            </a:r>
          </a:p>
          <a:p>
            <a:endParaRPr lang="ko-KR" altLang="en-US"/>
          </a:p>
          <a:p>
            <a:r>
              <a:rPr lang="ko-KR" altLang="en-US"/>
              <a:t>print(2**3) # 2의 3승: 8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6378" y="3516887"/>
            <a:ext cx="2851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2.1 + 3.5</a:t>
            </a:r>
          </a:p>
          <a:p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/>
              <a:t>5.6</a:t>
            </a:r>
          </a:p>
          <a:p>
            <a:endParaRPr lang="en-US" altLang="ko-KR"/>
          </a:p>
          <a:p>
            <a:r>
              <a:rPr lang="ko-KR" altLang="en-US"/>
              <a:t>4.3-2.7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1.5999999999999996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6378" y="5178881"/>
            <a:ext cx="46169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#복소수 = 실수 + 허수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수학과 달리 </a:t>
            </a:r>
            <a:r>
              <a:rPr lang="en-US" altLang="ko-KR" dirty="0"/>
              <a:t>j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pt-BR" altLang="ko-KR" dirty="0"/>
              <a:t>a = 1+1j</a:t>
            </a:r>
          </a:p>
          <a:p>
            <a:r>
              <a:rPr lang="pt-BR" altLang="ko-KR" dirty="0"/>
              <a:t>b = 2+1j</a:t>
            </a:r>
          </a:p>
          <a:p>
            <a:r>
              <a:rPr lang="pt-BR" altLang="ko-KR" dirty="0"/>
              <a:t>c= a+ b</a:t>
            </a:r>
          </a:p>
          <a:p>
            <a:r>
              <a:rPr lang="pt-BR" altLang="ko-KR" dirty="0"/>
              <a:t>print(c) </a:t>
            </a:r>
            <a:r>
              <a:rPr lang="pt-BR" altLang="ko-KR" dirty="0">
                <a:sym typeface="Wingdings" panose="05000000000000000000" pitchFamily="2" charset="2"/>
              </a:rPr>
              <a:t> (3+2j)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3348" y="423732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print(5/2)</a:t>
            </a:r>
          </a:p>
          <a:p>
            <a:r>
              <a:rPr lang="ko-KR" altLang="en-US"/>
              <a:t>print(int(5/2))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63348" y="1393229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print(2)</a:t>
            </a:r>
          </a:p>
          <a:p>
            <a:r>
              <a:rPr lang="ko-KR" altLang="en-US"/>
              <a:t>print(float(2))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63348" y="2178060"/>
            <a:ext cx="1035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type(2)</a:t>
            </a:r>
            <a:endParaRPr lang="en-US" altLang="ko-KR"/>
          </a:p>
          <a:p>
            <a:r>
              <a:rPr lang="en-US" altLang="ko-KR"/>
              <a:t>type(2.3)</a:t>
            </a:r>
          </a:p>
          <a:p>
            <a:r>
              <a:rPr lang="en-US" altLang="ko-KR"/>
              <a:t>type('a')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63348" y="3516887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#int("10")+2</a:t>
            </a:r>
          </a:p>
          <a:p>
            <a:endParaRPr lang="ko-KR" altLang="en-US" dirty="0"/>
          </a:p>
          <a:p>
            <a:r>
              <a:rPr lang="ko-KR" altLang="en-US" dirty="0" err="1"/>
              <a:t>web_temp</a:t>
            </a:r>
            <a:r>
              <a:rPr lang="ko-KR" altLang="en-US" dirty="0"/>
              <a:t> = "2"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(</a:t>
            </a:r>
            <a:r>
              <a:rPr lang="ko-KR" altLang="en-US" dirty="0" err="1"/>
              <a:t>web_temp</a:t>
            </a:r>
            <a:r>
              <a:rPr lang="ko-KR" altLang="en-US" dirty="0"/>
              <a:t>) == </a:t>
            </a:r>
            <a:r>
              <a:rPr lang="ko-KR" altLang="en-US" dirty="0" err="1"/>
              <a:t>type</a:t>
            </a:r>
            <a:r>
              <a:rPr lang="ko-KR" altLang="en-US" dirty="0"/>
              <a:t>('</a:t>
            </a:r>
            <a:r>
              <a:rPr lang="ko-KR" altLang="en-US" dirty="0" err="1"/>
              <a:t>a</a:t>
            </a:r>
            <a:r>
              <a:rPr lang="ko-KR" altLang="en-US" dirty="0"/>
              <a:t>'):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web_temp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web_temp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real_temp</a:t>
            </a:r>
            <a:r>
              <a:rPr lang="ko-KR" altLang="en-US" dirty="0"/>
              <a:t> = </a:t>
            </a:r>
            <a:r>
              <a:rPr lang="ko-KR" altLang="en-US" dirty="0" err="1"/>
              <a:t>web_temp</a:t>
            </a:r>
            <a:r>
              <a:rPr lang="ko-KR" altLang="en-US" dirty="0"/>
              <a:t> + 2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real_temp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#전처리(preprocessing) + 학습</a:t>
            </a:r>
          </a:p>
        </p:txBody>
      </p:sp>
    </p:spTree>
    <p:extLst>
      <p:ext uri="{BB962C8B-B14F-4D97-AF65-F5344CB8AC3E}">
        <p14:creationId xmlns:p14="http://schemas.microsoft.com/office/powerpoint/2010/main" val="52141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5851" y="453245"/>
            <a:ext cx="4953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# 2x + 1 = 5</a:t>
            </a:r>
          </a:p>
          <a:p>
            <a:r>
              <a:rPr lang="ko-KR" altLang="en-US" dirty="0"/>
              <a:t># 2x = 5-1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x</a:t>
            </a:r>
            <a:r>
              <a:rPr lang="ko-KR" altLang="en-US" dirty="0"/>
              <a:t> = 4/2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x</a:t>
            </a:r>
            <a:r>
              <a:rPr lang="ko-KR" altLang="en-US" dirty="0"/>
              <a:t> = 2 </a:t>
            </a:r>
          </a:p>
          <a:p>
            <a:endParaRPr lang="ko-KR" altLang="en-US" dirty="0"/>
          </a:p>
          <a:p>
            <a:r>
              <a:rPr lang="ko-KR" altLang="en-US" dirty="0"/>
              <a:t>#프로그래밍에서는 = 오른쪽을 왼쪽으로 대입한다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4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 == 4)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5851" y="3582598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다중 대입</a:t>
            </a:r>
            <a:endParaRPr lang="en-US" altLang="ko-KR"/>
          </a:p>
          <a:p>
            <a:r>
              <a:rPr lang="ko-KR" altLang="en-US"/>
              <a:t>x, y, z = 10, 20, 30</a:t>
            </a:r>
          </a:p>
          <a:p>
            <a:r>
              <a:rPr lang="ko-KR" altLang="en-US"/>
              <a:t>print(x)</a:t>
            </a:r>
          </a:p>
          <a:p>
            <a:r>
              <a:rPr lang="ko-KR" altLang="en-US"/>
              <a:t>print(y)</a:t>
            </a:r>
          </a:p>
          <a:p>
            <a:r>
              <a:rPr lang="ko-KR" altLang="en-US"/>
              <a:t>print(z)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851" y="5326957"/>
            <a:ext cx="336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좌우 개수가 안 맞으면 에러</a:t>
            </a:r>
            <a:endParaRPr lang="en-US" altLang="ko-KR"/>
          </a:p>
          <a:p>
            <a:r>
              <a:rPr lang="ko-KR" altLang="en-US"/>
              <a:t>x, y, z, a, b, c = 10, 20, 50, 50, 60</a:t>
            </a:r>
          </a:p>
          <a:p>
            <a:r>
              <a:rPr lang="ko-KR" altLang="en-US"/>
              <a:t>print(x)</a:t>
            </a:r>
          </a:p>
          <a:p>
            <a:r>
              <a:rPr lang="ko-KR" altLang="en-US"/>
              <a:t>print(y)</a:t>
            </a:r>
          </a:p>
          <a:p>
            <a:r>
              <a:rPr lang="ko-KR" altLang="en-US"/>
              <a:t>print(z)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2351" y="3847241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a1 = 1; a2 = 1;a3 = 1;a4 = 1;a5 = 1;a6 = 1;</a:t>
            </a:r>
          </a:p>
          <a:p>
            <a:r>
              <a:rPr lang="ko-KR" altLang="en-US"/>
              <a:t>a1 = a2 = a3 = a4 = a5 = a6 =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04154" y="5025246"/>
            <a:ext cx="1267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a =4</a:t>
            </a:r>
          </a:p>
          <a:p>
            <a:r>
              <a:rPr lang="ko-KR" altLang="en-US"/>
              <a:t>del(a)</a:t>
            </a:r>
          </a:p>
          <a:p>
            <a:endParaRPr lang="ko-KR" altLang="en-US"/>
          </a:p>
          <a:p>
            <a:r>
              <a:rPr lang="ko-KR" altLang="en-US"/>
              <a:t>a = 2</a:t>
            </a:r>
          </a:p>
          <a:p>
            <a:r>
              <a:rPr lang="ko-KR" altLang="en-US"/>
              <a:t>print(a)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71751" y="5025246"/>
            <a:ext cx="933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x = 0</a:t>
            </a:r>
          </a:p>
          <a:p>
            <a:r>
              <a:rPr lang="ko-KR" altLang="en-US"/>
              <a:t>x = x + 1</a:t>
            </a:r>
          </a:p>
          <a:p>
            <a:r>
              <a:rPr lang="ko-KR" altLang="en-US"/>
              <a:t>print(x)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39348" y="5025246"/>
            <a:ext cx="241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# x</a:t>
            </a:r>
            <a:r>
              <a:rPr lang="ko-KR" altLang="en-US"/>
              <a:t>만 확보하고 아직 정체는 미확정</a:t>
            </a:r>
            <a:endParaRPr lang="en-US" altLang="ko-KR"/>
          </a:p>
          <a:p>
            <a:r>
              <a:rPr lang="ko-KR" altLang="en-US"/>
              <a:t>x = None</a:t>
            </a:r>
          </a:p>
          <a:p>
            <a:r>
              <a:rPr lang="ko-KR" altLang="en-US"/>
              <a:t>x = x + 1</a:t>
            </a:r>
          </a:p>
          <a:p>
            <a:r>
              <a:rPr lang="ko-KR" altLang="en-US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21332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E38A9-9E85-4890-AD39-51C0A20A44C4}"/>
              </a:ext>
            </a:extLst>
          </p:cNvPr>
          <p:cNvSpPr txBox="1"/>
          <p:nvPr/>
        </p:nvSpPr>
        <p:spPr>
          <a:xfrm>
            <a:off x="575034" y="554495"/>
            <a:ext cx="296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입력 받을 때</a:t>
            </a:r>
            <a:r>
              <a:rPr lang="en-US" altLang="ko-KR" dirty="0"/>
              <a:t> : </a:t>
            </a:r>
            <a:r>
              <a:rPr lang="en-US" altLang="ko-KR" dirty="0" err="1"/>
              <a:t>a,b</a:t>
            </a:r>
            <a:r>
              <a:rPr lang="en-US" altLang="ko-KR" dirty="0"/>
              <a:t>=input(“”).split()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로 받을 때</a:t>
            </a:r>
            <a:endParaRPr lang="en-US" altLang="ko-KR" dirty="0"/>
          </a:p>
          <a:p>
            <a:r>
              <a:rPr lang="en-US" altLang="ko-KR" dirty="0" err="1"/>
              <a:t>a,b</a:t>
            </a:r>
            <a:r>
              <a:rPr lang="en-US" altLang="ko-KR" dirty="0"/>
              <a:t>=map(</a:t>
            </a:r>
            <a:r>
              <a:rPr lang="en-US" altLang="ko-KR" dirty="0" err="1"/>
              <a:t>int,input</a:t>
            </a:r>
            <a:r>
              <a:rPr lang="en-US" altLang="ko-KR" dirty="0"/>
              <a:t>(“”).split())</a:t>
            </a:r>
          </a:p>
        </p:txBody>
      </p:sp>
    </p:spTree>
    <p:extLst>
      <p:ext uri="{BB962C8B-B14F-4D97-AF65-F5344CB8AC3E}">
        <p14:creationId xmlns:p14="http://schemas.microsoft.com/office/powerpoint/2010/main" val="216808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521</Words>
  <Application>Microsoft Office PowerPoint</Application>
  <PresentationFormat>A4 용지(210x297mm)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kdoh04034@gmail.com</cp:lastModifiedBy>
  <cp:revision>32</cp:revision>
  <dcterms:created xsi:type="dcterms:W3CDTF">2020-10-12T01:03:48Z</dcterms:created>
  <dcterms:modified xsi:type="dcterms:W3CDTF">2020-10-13T13:27:19Z</dcterms:modified>
</cp:coreProperties>
</file>