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3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6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0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2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4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9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7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4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1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96D8-967F-425F-8384-7E3FD6F225E6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423" y="324527"/>
            <a:ext cx="62226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  = "02"</a:t>
            </a:r>
          </a:p>
          <a:p>
            <a:r>
              <a:rPr lang="en-US" altLang="ko-KR"/>
              <a:t>b = "123"</a:t>
            </a:r>
          </a:p>
          <a:p>
            <a:r>
              <a:rPr lang="en-US" altLang="ko-KR"/>
              <a:t>c = "4567"</a:t>
            </a:r>
          </a:p>
          <a:p>
            <a:r>
              <a:rPr lang="en-US" altLang="ko-KR"/>
              <a:t>print("</a:t>
            </a:r>
            <a:r>
              <a:rPr lang="ko-KR" altLang="en-US"/>
              <a:t>지역번호</a:t>
            </a:r>
            <a:r>
              <a:rPr lang="en-US" altLang="ko-KR"/>
              <a:t>")</a:t>
            </a:r>
          </a:p>
          <a:p>
            <a:r>
              <a:rPr lang="en-US" altLang="ko-KR"/>
              <a:t>print(a)</a:t>
            </a:r>
          </a:p>
          <a:p>
            <a:r>
              <a:rPr lang="en-US" altLang="ko-KR"/>
              <a:t>print("</a:t>
            </a:r>
            <a:r>
              <a:rPr lang="ko-KR" altLang="en-US"/>
              <a:t>국번</a:t>
            </a:r>
            <a:r>
              <a:rPr lang="en-US" altLang="ko-KR"/>
              <a:t>")</a:t>
            </a:r>
          </a:p>
          <a:p>
            <a:r>
              <a:rPr lang="en-US" altLang="ko-KR"/>
              <a:t>print(b)</a:t>
            </a:r>
          </a:p>
          <a:p>
            <a:r>
              <a:rPr lang="en-US" altLang="ko-KR"/>
              <a:t>print("</a:t>
            </a:r>
            <a:r>
              <a:rPr lang="ko-KR" altLang="en-US"/>
              <a:t>개인번호</a:t>
            </a:r>
            <a:r>
              <a:rPr lang="en-US" altLang="ko-KR"/>
              <a:t>")</a:t>
            </a:r>
          </a:p>
          <a:p>
            <a:r>
              <a:rPr lang="en-US" altLang="ko-KR"/>
              <a:t>print(c)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여러 개의 출력은 쉼표로 구분</a:t>
            </a:r>
          </a:p>
          <a:p>
            <a:r>
              <a:rPr lang="en-US" altLang="ko-KR"/>
              <a:t>a = "02"</a:t>
            </a:r>
          </a:p>
          <a:p>
            <a:r>
              <a:rPr lang="en-US" altLang="ko-KR"/>
              <a:t>b = "123"</a:t>
            </a:r>
          </a:p>
          <a:p>
            <a:r>
              <a:rPr lang="en-US" altLang="ko-KR"/>
              <a:t>c = "4567"</a:t>
            </a:r>
          </a:p>
          <a:p>
            <a:r>
              <a:rPr lang="en-US" altLang="ko-KR"/>
              <a:t>print("</a:t>
            </a:r>
            <a:r>
              <a:rPr lang="ko-KR" altLang="en-US"/>
              <a:t>지역번호</a:t>
            </a:r>
            <a:r>
              <a:rPr lang="en-US" altLang="ko-KR"/>
              <a:t>:", a,", </a:t>
            </a:r>
            <a:r>
              <a:rPr lang="ko-KR" altLang="en-US"/>
              <a:t>국번</a:t>
            </a:r>
            <a:r>
              <a:rPr lang="en-US" altLang="ko-KR"/>
              <a:t>:",b,", </a:t>
            </a:r>
            <a:r>
              <a:rPr lang="ko-KR" altLang="en-US"/>
              <a:t>개인번호</a:t>
            </a:r>
            <a:r>
              <a:rPr lang="en-US" altLang="ko-KR"/>
              <a:t>:",c)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6423" y="4970261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 sep</a:t>
            </a:r>
          </a:p>
          <a:p>
            <a:r>
              <a:rPr lang="ko-KR" altLang="en-US"/>
              <a:t>a, b, c = input("숫자 3개 입력하세요:").split()</a:t>
            </a:r>
          </a:p>
          <a:p>
            <a:r>
              <a:rPr lang="ko-KR" altLang="en-US"/>
              <a:t>print(a, b, c, sep="-")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>
                <a:sym typeface="Wingdings" panose="05000000000000000000" pitchFamily="2" charset="2"/>
              </a:rPr>
              <a:t>1-2-3</a:t>
            </a:r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06588" y="3787010"/>
            <a:ext cx="37342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#end</a:t>
            </a:r>
          </a:p>
          <a:p>
            <a:r>
              <a:rPr lang="ko-KR" altLang="en-US"/>
              <a:t>a = "02"</a:t>
            </a:r>
          </a:p>
          <a:p>
            <a:r>
              <a:rPr lang="ko-KR" altLang="en-US"/>
              <a:t>b = "123"</a:t>
            </a:r>
          </a:p>
          <a:p>
            <a:r>
              <a:rPr lang="ko-KR" altLang="en-US"/>
              <a:t>c = "4567"</a:t>
            </a:r>
          </a:p>
          <a:p>
            <a:r>
              <a:rPr lang="ko-KR" altLang="en-US"/>
              <a:t>print("지역번호", end=", ")</a:t>
            </a:r>
          </a:p>
          <a:p>
            <a:r>
              <a:rPr lang="ko-KR" altLang="en-US"/>
              <a:t>print(a, end=", ")</a:t>
            </a:r>
          </a:p>
          <a:p>
            <a:r>
              <a:rPr lang="ko-KR" altLang="en-US"/>
              <a:t>print("국번", end=", ")</a:t>
            </a:r>
          </a:p>
          <a:p>
            <a:r>
              <a:rPr lang="ko-KR" altLang="en-US"/>
              <a:t>print(b, end=", ")</a:t>
            </a:r>
          </a:p>
          <a:p>
            <a:r>
              <a:rPr lang="ko-KR" altLang="en-US"/>
              <a:t>print("개인번호", end=", ")</a:t>
            </a:r>
          </a:p>
          <a:p>
            <a:r>
              <a:rPr lang="ko-KR" altLang="en-US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267744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814" y="30325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 논리</a:t>
            </a:r>
          </a:p>
          <a:p>
            <a:r>
              <a:rPr lang="ko-KR" altLang="en-US"/>
              <a:t># 참 / 거짓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0737" y="949589"/>
            <a:ext cx="59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True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0709" y="949589"/>
            <a:ext cx="65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0248" y="1411254"/>
            <a:ext cx="3728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오류 사례 </a:t>
            </a:r>
            <a:r>
              <a:rPr lang="en-US" altLang="ko-KR"/>
              <a:t>: </a:t>
            </a:r>
            <a:r>
              <a:rPr lang="ko-KR" altLang="en-US"/>
              <a:t>대소문자가 안 맞음 true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5814" y="2057585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10 == 10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5814" y="2519250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10 != 10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0248" y="3125580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"호준" == "허준"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0248" y="3731910"/>
            <a:ext cx="167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"Com" =="com"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5814" y="433824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"호준"=="호준"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5814" y="483990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10 &gt; 20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5814" y="534157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10 &lt;= 10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55813" y="5843238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10 =&lt; 10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793174" y="4859999"/>
            <a:ext cx="81128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# 논리 연산 and(~고) or(~거나) not(반대로)</a:t>
            </a:r>
          </a:p>
          <a:p>
            <a:r>
              <a:rPr lang="ko-KR" altLang="en-US"/>
              <a:t># 자동차 품질 보증 기한 100000km 이상이거나 5년 이상 운행하시면 보증에서 제외 됩니다</a:t>
            </a:r>
          </a:p>
          <a:p>
            <a:r>
              <a:rPr lang="ko-KR" altLang="en-US"/>
              <a:t># not(주행거리 &gt;= 100000 or 주행기간 &gt; 5)</a:t>
            </a:r>
          </a:p>
          <a:p>
            <a:r>
              <a:rPr lang="ko-KR" altLang="en-US"/>
              <a:t># 사례 주행거리 120000 3년 운행</a:t>
            </a:r>
          </a:p>
        </p:txBody>
      </p:sp>
    </p:spTree>
    <p:extLst>
      <p:ext uri="{BB962C8B-B14F-4D97-AF65-F5344CB8AC3E}">
        <p14:creationId xmlns:p14="http://schemas.microsoft.com/office/powerpoint/2010/main" val="392998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5942" y="477383"/>
            <a:ext cx="46485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 </a:t>
            </a:r>
            <a:r>
              <a:rPr lang="ko-KR" altLang="en-US"/>
              <a:t>큰 따옴표와 작은  따옴표는 상호보완적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"5“</a:t>
            </a:r>
            <a:endParaRPr lang="en-US" altLang="ko-KR"/>
          </a:p>
          <a:p>
            <a:r>
              <a:rPr lang="en-US" altLang="ko-KR"/>
              <a:t>'5‘</a:t>
            </a:r>
          </a:p>
          <a:p>
            <a:endParaRPr lang="en-US" altLang="ko-KR"/>
          </a:p>
          <a:p>
            <a:r>
              <a:rPr lang="en-US" altLang="ko-KR"/>
              <a:t>print("hello")</a:t>
            </a:r>
          </a:p>
          <a:p>
            <a:r>
              <a:rPr lang="en-US" altLang="ko-KR"/>
              <a:t>print("""hello""")</a:t>
            </a:r>
          </a:p>
          <a:p>
            <a:r>
              <a:rPr lang="en-US" altLang="ko-KR"/>
              <a:t>a = '''hello,</a:t>
            </a:r>
          </a:p>
          <a:p>
            <a:r>
              <a:rPr lang="en-US" altLang="ko-KR"/>
              <a:t>sunny!</a:t>
            </a:r>
          </a:p>
          <a:p>
            <a:r>
              <a:rPr lang="en-US" altLang="ko-KR"/>
              <a:t>'''</a:t>
            </a:r>
          </a:p>
          <a:p>
            <a:r>
              <a:rPr lang="en-US" altLang="ko-KR"/>
              <a:t>print(a)</a:t>
            </a:r>
          </a:p>
          <a:p>
            <a:endParaRPr lang="en-US" altLang="ko-KR"/>
          </a:p>
          <a:p>
            <a:r>
              <a:rPr lang="en-US" altLang="ko-KR"/>
              <a:t>mes = 'I am a boy'</a:t>
            </a:r>
          </a:p>
          <a:p>
            <a:r>
              <a:rPr lang="en-US" altLang="ko-KR"/>
              <a:t>print(mes)</a:t>
            </a:r>
          </a:p>
          <a:p>
            <a:r>
              <a:rPr lang="en-US" altLang="ko-KR"/>
              <a:t>mes2 = "I'm a boy"</a:t>
            </a:r>
          </a:p>
          <a:p>
            <a:r>
              <a:rPr lang="en-US" altLang="ko-KR"/>
              <a:t>print(mes2)</a:t>
            </a:r>
          </a:p>
          <a:p>
            <a:r>
              <a:rPr lang="en-US" altLang="ko-KR"/>
              <a:t>mes2 = 'I said "I am a boy"'</a:t>
            </a:r>
          </a:p>
          <a:p>
            <a:r>
              <a:rPr lang="en-US" altLang="ko-KR"/>
              <a:t>print(mes2)</a:t>
            </a:r>
          </a:p>
          <a:p>
            <a:r>
              <a:rPr lang="en-US" altLang="ko-KR"/>
              <a:t>mes2 = '''I said "I' a boy"'''</a:t>
            </a:r>
          </a:p>
          <a:p>
            <a:r>
              <a:rPr lang="en-US" altLang="ko-KR"/>
              <a:t>print(mes2)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2696" y="449766"/>
            <a:ext cx="51830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# list</a:t>
            </a:r>
          </a:p>
          <a:p>
            <a:r>
              <a:rPr lang="ko-KR" altLang="en-US"/>
              <a:t>a = [10, 20, 30, 40, 50]</a:t>
            </a:r>
          </a:p>
          <a:p>
            <a:r>
              <a:rPr lang="ko-KR" altLang="en-US"/>
              <a:t>print(a)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my_record = ['</a:t>
            </a:r>
            <a:r>
              <a:rPr lang="ko-KR" altLang="en-US"/>
              <a:t>호준</a:t>
            </a:r>
            <a:r>
              <a:rPr lang="en-US" altLang="ko-KR"/>
              <a:t>', 180, 70, 'AI</a:t>
            </a:r>
            <a:r>
              <a:rPr lang="ko-KR" altLang="en-US"/>
              <a:t>기본반수강중</a:t>
            </a:r>
            <a:r>
              <a:rPr lang="en-US" altLang="ko-KR"/>
              <a:t>']</a:t>
            </a:r>
          </a:p>
          <a:p>
            <a:r>
              <a:rPr lang="en-US" altLang="ko-KR"/>
              <a:t>print(my_record)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리스트의 특정 원소 읽는 방법</a:t>
            </a:r>
            <a:endParaRPr lang="en-US" altLang="ko-KR"/>
          </a:p>
          <a:p>
            <a:r>
              <a:rPr lang="en-US" altLang="ko-KR"/>
              <a:t>name = my_record[0]</a:t>
            </a:r>
          </a:p>
          <a:p>
            <a:r>
              <a:rPr lang="en-US" altLang="ko-KR"/>
              <a:t>print(name)</a:t>
            </a:r>
          </a:p>
          <a:p>
            <a:r>
              <a:rPr lang="en-US" altLang="ko-KR"/>
              <a:t>kee = my_record[1]</a:t>
            </a:r>
          </a:p>
          <a:p>
            <a:r>
              <a:rPr lang="en-US" altLang="ko-KR"/>
              <a:t>print(kee)</a:t>
            </a:r>
          </a:p>
          <a:p>
            <a:r>
              <a:rPr lang="en-US" altLang="ko-KR"/>
              <a:t>mommuge = my_record[2]</a:t>
            </a:r>
          </a:p>
          <a:p>
            <a:r>
              <a:rPr lang="en-US" altLang="ko-KR"/>
              <a:t>print(mommuge)</a:t>
            </a:r>
          </a:p>
          <a:p>
            <a:r>
              <a:rPr lang="en-US" altLang="ko-KR"/>
              <a:t>course = my_record[3]</a:t>
            </a:r>
          </a:p>
          <a:p>
            <a:r>
              <a:rPr lang="en-US" altLang="ko-KR"/>
              <a:t>print(course)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리스트의 특정 원소에 기록하는 방법</a:t>
            </a:r>
            <a:endParaRPr lang="en-US" altLang="ko-KR"/>
          </a:p>
          <a:p>
            <a:r>
              <a:rPr lang="en-US" altLang="ko-KR"/>
              <a:t>a[4] = 40</a:t>
            </a:r>
          </a:p>
          <a:p>
            <a:r>
              <a:rPr lang="en-US" altLang="ko-KR"/>
              <a:t>print(a)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0349" y="631901"/>
            <a:ext cx="2974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</a:t>
            </a:r>
            <a:r>
              <a:rPr lang="ko-KR" altLang="en-US"/>
              <a:t>빈 리스트 만드는 방법</a:t>
            </a:r>
            <a:endParaRPr lang="en-US" altLang="ko-KR"/>
          </a:p>
          <a:p>
            <a:r>
              <a:rPr lang="ko-KR" altLang="en-US"/>
              <a:t>a =[]</a:t>
            </a:r>
          </a:p>
          <a:p>
            <a:r>
              <a:rPr lang="ko-KR" altLang="en-US"/>
              <a:t>print(a)</a:t>
            </a:r>
          </a:p>
          <a:p>
            <a:r>
              <a:rPr lang="ko-KR" altLang="en-US"/>
              <a:t>b = list()</a:t>
            </a:r>
          </a:p>
          <a:p>
            <a:r>
              <a:rPr lang="ko-KR" altLang="en-US"/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405210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3944" y="351035"/>
            <a:ext cx="4953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#range </a:t>
            </a:r>
            <a:r>
              <a:rPr lang="ko-KR" altLang="en-US"/>
              <a:t>함수 사용 사례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print(list(range(4)))</a:t>
            </a:r>
          </a:p>
          <a:p>
            <a:r>
              <a:rPr lang="ko-KR" altLang="en-US"/>
              <a:t>print(list(range(0, 4)))</a:t>
            </a:r>
          </a:p>
          <a:p>
            <a:r>
              <a:rPr lang="ko-KR" altLang="en-US"/>
              <a:t>print(list(range(2, 4)))</a:t>
            </a:r>
          </a:p>
          <a:p>
            <a:r>
              <a:rPr lang="ko-KR" altLang="en-US"/>
              <a:t>print(list(range(-2, 4)))</a:t>
            </a:r>
          </a:p>
          <a:p>
            <a:r>
              <a:rPr lang="ko-KR" altLang="en-US"/>
              <a:t>print(list(range(0, 10)))</a:t>
            </a:r>
          </a:p>
          <a:p>
            <a:r>
              <a:rPr lang="ko-KR" altLang="en-US"/>
              <a:t>print(list(range(0, 10, 2)))</a:t>
            </a:r>
          </a:p>
          <a:p>
            <a:r>
              <a:rPr lang="ko-KR" altLang="en-US"/>
              <a:t>print(list(range(10, 0, 2)))</a:t>
            </a:r>
          </a:p>
          <a:p>
            <a:r>
              <a:rPr lang="ko-KR" altLang="en-US"/>
              <a:t>print(list(range(10, 0, -2)))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카운트 다운 만들기</a:t>
            </a:r>
            <a:endParaRPr lang="en-US" altLang="ko-KR"/>
          </a:p>
          <a:p>
            <a:r>
              <a:rPr lang="en-US" altLang="ko-KR"/>
              <a:t>print(list(range(10,0,-1)))</a:t>
            </a:r>
          </a:p>
          <a:p>
            <a:r>
              <a:rPr lang="en-US" altLang="ko-KR"/>
              <a:t>print(list(range(10,-1,-1)))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1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0194" y="402265"/>
            <a:ext cx="4953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#튜플(tuple)</a:t>
            </a:r>
            <a:r>
              <a:rPr lang="en-US" altLang="ko-KR"/>
              <a:t>: </a:t>
            </a:r>
            <a:r>
              <a:rPr lang="ko-KR" altLang="en-US"/>
              <a:t>읽기 전용</a:t>
            </a:r>
          </a:p>
          <a:p>
            <a:r>
              <a:rPr lang="ko-KR" altLang="en-US"/>
              <a:t>t = (10, 20, 30, 40, 50)</a:t>
            </a:r>
          </a:p>
          <a:p>
            <a:r>
              <a:rPr lang="ko-KR" altLang="en-US"/>
              <a:t>print(t)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print(t[2])</a:t>
            </a:r>
          </a:p>
          <a:p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쓰기 금지 에러 사례</a:t>
            </a:r>
            <a:endParaRPr lang="en-US" altLang="ko-KR"/>
          </a:p>
          <a:p>
            <a:r>
              <a:rPr lang="en-US" altLang="ko-KR"/>
              <a:t>t[2] = 300</a:t>
            </a:r>
          </a:p>
          <a:p>
            <a:r>
              <a:rPr lang="en-US" altLang="ko-KR"/>
              <a:t>print(t)</a:t>
            </a:r>
          </a:p>
          <a:p>
            <a:endParaRPr lang="en-US" altLang="ko-KR"/>
          </a:p>
          <a:p>
            <a:r>
              <a:rPr lang="en-US" altLang="ko-KR"/>
              <a:t>#</a:t>
            </a:r>
            <a:r>
              <a:rPr lang="ko-KR" altLang="en-US"/>
              <a:t>튜플 값을 변경하고 싶을 때</a:t>
            </a:r>
            <a:endParaRPr lang="en-US" altLang="ko-KR"/>
          </a:p>
          <a:p>
            <a:r>
              <a:rPr lang="en-US" altLang="ko-KR"/>
              <a:t>t = (10, 20, 300, 40, 50)</a:t>
            </a:r>
          </a:p>
          <a:p>
            <a:r>
              <a:rPr lang="en-US" altLang="ko-KR"/>
              <a:t>tmp_list = list(t)</a:t>
            </a:r>
          </a:p>
          <a:p>
            <a:r>
              <a:rPr lang="en-US" altLang="ko-KR"/>
              <a:t>print(tmp_list)</a:t>
            </a:r>
          </a:p>
          <a:p>
            <a:r>
              <a:rPr lang="en-US" altLang="ko-KR"/>
              <a:t>tmp_list[2] = 30</a:t>
            </a:r>
          </a:p>
          <a:p>
            <a:r>
              <a:rPr lang="en-US" altLang="ko-KR"/>
              <a:t>print(tmp_list)</a:t>
            </a:r>
          </a:p>
          <a:p>
            <a:r>
              <a:rPr lang="en-US" altLang="ko-KR"/>
              <a:t>t = tuple(tmp_list)</a:t>
            </a:r>
          </a:p>
          <a:p>
            <a:r>
              <a:rPr lang="en-US" altLang="ko-KR"/>
              <a:t>print(t)</a:t>
            </a:r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05054" y="40226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</a:t>
            </a:r>
            <a:r>
              <a:rPr lang="ko-KR" altLang="en-US"/>
              <a:t>튜플 또한 </a:t>
            </a:r>
            <a:r>
              <a:rPr lang="en-US" altLang="ko-KR"/>
              <a:t>range </a:t>
            </a:r>
            <a:r>
              <a:rPr lang="ko-KR" altLang="en-US"/>
              <a:t>사용 가능</a:t>
            </a:r>
            <a:endParaRPr lang="en-US" altLang="ko-KR"/>
          </a:p>
          <a:p>
            <a:r>
              <a:rPr lang="ko-KR" altLang="en-US"/>
              <a:t>print(tuple(range(4)))</a:t>
            </a:r>
          </a:p>
          <a:p>
            <a:r>
              <a:rPr lang="ko-KR" altLang="en-US"/>
              <a:t>print(tuple(range(2, 4)))</a:t>
            </a:r>
          </a:p>
        </p:txBody>
      </p:sp>
    </p:spTree>
    <p:extLst>
      <p:ext uri="{BB962C8B-B14F-4D97-AF65-F5344CB8AC3E}">
        <p14:creationId xmlns:p14="http://schemas.microsoft.com/office/powerpoint/2010/main" val="373823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5196" y="469927"/>
            <a:ext cx="4953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 데이터를 담는 방법</a:t>
            </a:r>
          </a:p>
          <a:p>
            <a:r>
              <a:rPr lang="ko-KR" altLang="en-US"/>
              <a:t>a = 1</a:t>
            </a:r>
          </a:p>
          <a:p>
            <a:r>
              <a:rPr lang="ko-KR" altLang="en-US"/>
              <a:t>b = "hello, this movie is something touching but love line is suck" #튜플과 유사</a:t>
            </a:r>
          </a:p>
          <a:p>
            <a:r>
              <a:rPr lang="ko-KR" altLang="en-US"/>
              <a:t>c = [10, 20, 30] #리스트 사용하는 방법</a:t>
            </a:r>
          </a:p>
          <a:p>
            <a:r>
              <a:rPr lang="ko-KR" altLang="en-US"/>
              <a:t>d = (10, 20, 30) #튜플 사용하는 방법</a:t>
            </a:r>
          </a:p>
          <a:p>
            <a:endParaRPr lang="ko-KR" altLang="en-US"/>
          </a:p>
          <a:p>
            <a:r>
              <a:rPr lang="ko-KR" altLang="en-US"/>
              <a:t>print(b[4])</a:t>
            </a:r>
          </a:p>
          <a:p>
            <a:r>
              <a:rPr lang="ko-KR" altLang="en-US"/>
              <a:t>print("suck" in b)</a:t>
            </a:r>
          </a:p>
          <a:p>
            <a:r>
              <a:rPr lang="ko-KR" altLang="en-US"/>
              <a:t>print("suck" not in b)</a:t>
            </a:r>
          </a:p>
          <a:p>
            <a:r>
              <a:rPr lang="ko-KR" altLang="en-US"/>
              <a:t>print("touching" in b)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5195" y="3929374"/>
            <a:ext cx="8757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reply1 = "hello, bro"</a:t>
            </a:r>
          </a:p>
          <a:p>
            <a:r>
              <a:rPr lang="ko-KR" altLang="en-US"/>
              <a:t>reply2 = "i saw this movie yesterday"</a:t>
            </a:r>
          </a:p>
          <a:p>
            <a:r>
              <a:rPr lang="ko-KR" altLang="en-US"/>
              <a:t>reply3 = "this movie is something touching but love-line is suck"</a:t>
            </a:r>
          </a:p>
          <a:p>
            <a:r>
              <a:rPr lang="ko-KR" altLang="en-US"/>
              <a:t>reply_total = reply1+" "+reply2+" "+reply3</a:t>
            </a:r>
          </a:p>
          <a:p>
            <a:r>
              <a:rPr lang="ko-KR" altLang="en-US"/>
              <a:t>print(reply_total)</a:t>
            </a:r>
          </a:p>
        </p:txBody>
      </p:sp>
    </p:spTree>
    <p:extLst>
      <p:ext uri="{BB962C8B-B14F-4D97-AF65-F5344CB8AC3E}">
        <p14:creationId xmlns:p14="http://schemas.microsoft.com/office/powerpoint/2010/main" val="238689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834</Words>
  <Application>Microsoft Office PowerPoint</Application>
  <PresentationFormat>A4 용지(210x297mm)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kdoh04034@gmail.com</cp:lastModifiedBy>
  <cp:revision>50</cp:revision>
  <dcterms:created xsi:type="dcterms:W3CDTF">2020-10-12T01:03:48Z</dcterms:created>
  <dcterms:modified xsi:type="dcterms:W3CDTF">2020-10-14T14:06:41Z</dcterms:modified>
</cp:coreProperties>
</file>