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3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6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0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2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4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9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7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4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9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1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96D8-967F-425F-8384-7E3FD6F225E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423" y="324527"/>
            <a:ext cx="622265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</a:t>
            </a:r>
            <a:r>
              <a:rPr lang="ko-KR" altLang="en-US"/>
              <a:t>갖고 있는 데이터 셋을 반복해서 뻥튀기하기</a:t>
            </a:r>
            <a:endParaRPr lang="en-US" altLang="ko-KR"/>
          </a:p>
          <a:p>
            <a:r>
              <a:rPr lang="en-US" altLang="ko-KR"/>
              <a:t>a = [10,20,30]*3</a:t>
            </a:r>
          </a:p>
          <a:p>
            <a:r>
              <a:rPr lang="en-US" altLang="ko-KR"/>
              <a:t>print(a)</a:t>
            </a:r>
          </a:p>
          <a:p>
            <a:endParaRPr lang="en-US" altLang="ko-KR"/>
          </a:p>
          <a:p>
            <a:r>
              <a:rPr lang="ko-KR" altLang="en-US"/>
              <a:t>통계적 가중치 </a:t>
            </a:r>
            <a:r>
              <a:rPr lang="en-US" altLang="ko-KR">
                <a:sym typeface="Wingdings" panose="05000000000000000000" pitchFamily="2" charset="2"/>
              </a:rPr>
              <a:t></a:t>
            </a:r>
            <a:r>
              <a:rPr lang="ko-KR" altLang="en-US">
                <a:sym typeface="Wingdings" panose="05000000000000000000" pitchFamily="2" charset="2"/>
              </a:rPr>
              <a:t>편향</a:t>
            </a:r>
            <a:r>
              <a:rPr lang="en-US" altLang="ko-KR">
                <a:sym typeface="Wingdings" panose="05000000000000000000" pitchFamily="2" charset="2"/>
              </a:rPr>
              <a:t>(bias)</a:t>
            </a:r>
            <a:endParaRPr lang="ko-KR" altLang="en-US"/>
          </a:p>
          <a:p>
            <a:r>
              <a:rPr lang="en-US" altLang="ko-KR"/>
              <a:t>10</a:t>
            </a:r>
            <a:r>
              <a:rPr lang="ko-KR" altLang="en-US"/>
              <a:t>대</a:t>
            </a:r>
            <a:r>
              <a:rPr lang="en-US" altLang="ko-KR"/>
              <a:t>: 1*100 100</a:t>
            </a:r>
          </a:p>
          <a:p>
            <a:r>
              <a:rPr lang="en-US" altLang="ko-KR"/>
              <a:t>20</a:t>
            </a:r>
            <a:r>
              <a:rPr lang="ko-KR" altLang="en-US"/>
              <a:t>대</a:t>
            </a:r>
            <a:r>
              <a:rPr lang="en-US" altLang="ko-KR"/>
              <a:t>: 4*25 100</a:t>
            </a:r>
          </a:p>
          <a:p>
            <a:r>
              <a:rPr lang="en-US" altLang="ko-KR"/>
              <a:t>30</a:t>
            </a:r>
            <a:r>
              <a:rPr lang="ko-KR" altLang="en-US"/>
              <a:t>대</a:t>
            </a:r>
            <a:r>
              <a:rPr lang="en-US" altLang="ko-KR"/>
              <a:t>:10*10 100</a:t>
            </a:r>
          </a:p>
          <a:p>
            <a:r>
              <a:rPr lang="en-US" altLang="ko-KR"/>
              <a:t>40</a:t>
            </a:r>
            <a:r>
              <a:rPr lang="ko-KR" altLang="en-US"/>
              <a:t>대 </a:t>
            </a:r>
            <a:r>
              <a:rPr lang="en-US" altLang="ko-KR"/>
              <a:t>20*5  100 </a:t>
            </a:r>
          </a:p>
          <a:p>
            <a:r>
              <a:rPr lang="en-US" altLang="ko-KR"/>
              <a:t>50</a:t>
            </a:r>
            <a:r>
              <a:rPr lang="ko-KR" altLang="en-US"/>
              <a:t>대 </a:t>
            </a:r>
            <a:r>
              <a:rPr lang="en-US" altLang="ko-KR"/>
              <a:t>200   100</a:t>
            </a:r>
          </a:p>
          <a:p>
            <a:r>
              <a:rPr lang="en-US" altLang="ko-KR"/>
              <a:t>60</a:t>
            </a:r>
            <a:r>
              <a:rPr lang="ko-KR" altLang="en-US"/>
              <a:t>대 </a:t>
            </a:r>
            <a:r>
              <a:rPr lang="en-US" altLang="ko-KR"/>
              <a:t>300   100</a:t>
            </a:r>
          </a:p>
          <a:p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슬라이싱</a:t>
            </a:r>
          </a:p>
          <a:p>
            <a:r>
              <a:rPr lang="en-US" altLang="ko-KR"/>
              <a:t>good_reactions = ["touching", "good", "impressive"]</a:t>
            </a:r>
          </a:p>
          <a:p>
            <a:r>
              <a:rPr lang="en-US" altLang="ko-KR"/>
              <a:t>bad_reactions = [""]</a:t>
            </a:r>
          </a:p>
          <a:p>
            <a:r>
              <a:rPr lang="en-US" altLang="ko-KR"/>
              <a:t>reply1 = "This movie is very touching"</a:t>
            </a:r>
          </a:p>
          <a:p>
            <a:r>
              <a:rPr lang="en-US" altLang="ko-KR"/>
              <a:t>#keyword_of_reply1 = reply1[19:27]</a:t>
            </a:r>
          </a:p>
          <a:p>
            <a:r>
              <a:rPr lang="en-US" altLang="ko-KR"/>
              <a:t>#keyword_of_reply1 = reply1[19:] #</a:t>
            </a:r>
            <a:r>
              <a:rPr lang="ko-KR" altLang="en-US"/>
              <a:t>비워서 끝까지 표현</a:t>
            </a:r>
          </a:p>
          <a:p>
            <a:r>
              <a:rPr lang="en-US" altLang="ko-KR"/>
              <a:t>#keyword_of_reply1 = reply1[:4] #</a:t>
            </a:r>
            <a:r>
              <a:rPr lang="ko-KR" altLang="en-US"/>
              <a:t>비워서 처음부터 표현</a:t>
            </a:r>
          </a:p>
          <a:p>
            <a:r>
              <a:rPr lang="en-US" altLang="ko-KR"/>
              <a:t>#keyword_of_reply1 = reply1[19:24]</a:t>
            </a:r>
          </a:p>
          <a:p>
            <a:r>
              <a:rPr lang="en-US" altLang="ko-KR"/>
              <a:t>keyword_of_reply1 = reply1[-8:-3]</a:t>
            </a:r>
          </a:p>
          <a:p>
            <a:r>
              <a:rPr lang="en-US" altLang="ko-KR"/>
              <a:t>print(keyword_of_reply1)</a:t>
            </a:r>
          </a:p>
        </p:txBody>
      </p:sp>
    </p:spTree>
    <p:extLst>
      <p:ext uri="{BB962C8B-B14F-4D97-AF65-F5344CB8AC3E}">
        <p14:creationId xmlns:p14="http://schemas.microsoft.com/office/powerpoint/2010/main" val="267744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061" y="117693"/>
            <a:ext cx="571747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</a:t>
            </a:r>
            <a:r>
              <a:rPr lang="ko-KR" altLang="en-US"/>
              <a:t>슬라이싱을 활용한 블록 단위 입력</a:t>
            </a:r>
            <a:endParaRPr lang="en-US" altLang="ko-KR"/>
          </a:p>
          <a:p>
            <a:r>
              <a:rPr lang="ko-KR" altLang="en-US"/>
              <a:t>a = [10, 20, 30, 40, 50, 60, 70]</a:t>
            </a:r>
          </a:p>
          <a:p>
            <a:r>
              <a:rPr lang="ko-KR" altLang="en-US"/>
              <a:t>a[3:6] = [4,5,6]</a:t>
            </a:r>
          </a:p>
          <a:p>
            <a:r>
              <a:rPr lang="ko-KR" altLang="en-US"/>
              <a:t>print(a)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좌우 개수가 안 맞는 에러 사례</a:t>
            </a:r>
          </a:p>
          <a:p>
            <a:r>
              <a:rPr lang="ko-KR" altLang="en-US"/>
              <a:t>a[3:6] = [4,5]</a:t>
            </a:r>
          </a:p>
          <a:p>
            <a:r>
              <a:rPr lang="ko-KR" altLang="en-US"/>
              <a:t>print(a)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슬라이스 인덱스에서 </a:t>
            </a:r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앞을 비우면 처음부터 전부</a:t>
            </a:r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뒤를 비우면 끝까지 전부</a:t>
            </a:r>
            <a:endParaRPr lang="en-US" altLang="ko-KR"/>
          </a:p>
          <a:p>
            <a:r>
              <a:rPr lang="en-US" altLang="ko-KR"/>
              <a:t>a = [10, 20, 30, 40, 50, 60, 70, 80, 90]</a:t>
            </a:r>
          </a:p>
          <a:p>
            <a:r>
              <a:rPr lang="en-US" altLang="ko-KR"/>
              <a:t>#sample_of_a = a[:3]</a:t>
            </a:r>
          </a:p>
          <a:p>
            <a:r>
              <a:rPr lang="en-US" altLang="ko-KR"/>
              <a:t>sample_of_a = a[::3] #</a:t>
            </a:r>
            <a:r>
              <a:rPr lang="ko-KR" altLang="en-US"/>
              <a:t>슬라이스 인덱스는 </a:t>
            </a:r>
            <a:r>
              <a:rPr lang="en-US" altLang="ko-KR"/>
              <a:t>range</a:t>
            </a:r>
            <a:r>
              <a:rPr lang="ko-KR" altLang="en-US"/>
              <a:t>와 유사</a:t>
            </a:r>
            <a:endParaRPr lang="en-US" altLang="ko-KR"/>
          </a:p>
          <a:p>
            <a:r>
              <a:rPr lang="en-US" altLang="ko-KR"/>
              <a:t>print(sample_of_a)</a:t>
            </a:r>
          </a:p>
          <a:p>
            <a:endParaRPr lang="en-US" altLang="ko-KR"/>
          </a:p>
          <a:p>
            <a:r>
              <a:rPr lang="en-US" altLang="ko-KR"/>
              <a:t>a = [10, 20, 30, 40, 50, 60, 70, 80, 90]</a:t>
            </a:r>
          </a:p>
          <a:p>
            <a:r>
              <a:rPr lang="en-US" altLang="ko-KR"/>
              <a:t>b = a #a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가 하나로 묶임</a:t>
            </a:r>
            <a:r>
              <a:rPr lang="en-US" altLang="ko-KR"/>
              <a:t>, a</a:t>
            </a:r>
            <a:r>
              <a:rPr lang="ko-KR" altLang="en-US"/>
              <a:t>를 복사한 </a:t>
            </a:r>
            <a:r>
              <a:rPr lang="en-US" altLang="ko-KR"/>
              <a:t>b</a:t>
            </a:r>
            <a:r>
              <a:rPr lang="ko-KR" altLang="en-US"/>
              <a:t>가 생기는 것이 아님</a:t>
            </a:r>
            <a:r>
              <a:rPr lang="en-US" altLang="ko-KR"/>
              <a:t>, </a:t>
            </a:r>
            <a:r>
              <a:rPr lang="ko-KR" altLang="en-US"/>
              <a:t>복사하려면</a:t>
            </a:r>
            <a:endParaRPr lang="en-US" altLang="ko-KR"/>
          </a:p>
          <a:p>
            <a:r>
              <a:rPr lang="en-US" altLang="ko-KR"/>
              <a:t>b = a[:]</a:t>
            </a:r>
          </a:p>
          <a:p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4780313" y="742646"/>
            <a:ext cx="4953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#a</a:t>
            </a:r>
            <a:r>
              <a:rPr lang="ko-KR" altLang="en-US"/>
              <a:t>에서 특정부분만 남기는 방법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#a2</a:t>
            </a:r>
            <a:r>
              <a:rPr lang="ko-KR" altLang="en-US"/>
              <a:t>로 원하는 부분만 복사하기 </a:t>
            </a:r>
            <a:endParaRPr lang="en-US" altLang="ko-KR"/>
          </a:p>
          <a:p>
            <a:r>
              <a:rPr lang="en-US" altLang="ko-KR"/>
              <a:t>a2 = a[:-3]# a[:6]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같다</a:t>
            </a:r>
            <a:r>
              <a:rPr lang="en-US" altLang="ko-KR"/>
              <a:t>. </a:t>
            </a:r>
            <a:r>
              <a:rPr lang="ko-KR" altLang="en-US"/>
              <a:t>앞에서 세는지 뒤에서 세는지 차이가 있다</a:t>
            </a:r>
            <a:r>
              <a:rPr lang="en-US" altLang="ko-KR"/>
              <a:t>. </a:t>
            </a:r>
            <a:r>
              <a:rPr lang="ko-KR" altLang="en-US"/>
              <a:t>편한대로 선택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#a</a:t>
            </a:r>
            <a:r>
              <a:rPr lang="ko-KR" altLang="en-US"/>
              <a:t>에서 불필요한 부분만 제거하기</a:t>
            </a:r>
            <a:endParaRPr lang="en-US" altLang="ko-KR"/>
          </a:p>
          <a:p>
            <a:r>
              <a:rPr lang="en-US" altLang="ko-KR"/>
              <a:t>del (a[-3:])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14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066" y="434438"/>
            <a:ext cx="811629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#딕셔너리</a:t>
            </a:r>
          </a:p>
          <a:p>
            <a:r>
              <a:rPr lang="ko-KR" altLang="en-US"/>
              <a:t>my_fruit = {"Apple":"빨갛고 달콤한 과일", "Banana":"노란색의 달콤한 과일", </a:t>
            </a:r>
          </a:p>
          <a:p>
            <a:r>
              <a:rPr lang="ko-KR" altLang="en-US"/>
              <a:t>             "Water melon": "겉은 초록검정 줄무늬에 속은 빨간 달콤 과일"}</a:t>
            </a:r>
          </a:p>
          <a:p>
            <a:r>
              <a:rPr lang="ko-KR" altLang="en-US"/>
              <a:t>print(my_fruit["Banana"])</a:t>
            </a:r>
          </a:p>
          <a:p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딕셔너리와 리스트 비교my_record_list = [100, 80, 90, 70]</a:t>
            </a:r>
          </a:p>
          <a:p>
            <a:r>
              <a:rPr lang="ko-KR" altLang="en-US"/>
              <a:t>my_record_list2 = [90, 85, 95, 75]</a:t>
            </a:r>
          </a:p>
          <a:p>
            <a:r>
              <a:rPr lang="ko-KR" altLang="en-US"/>
              <a:t>my_record_dict = {＂국어＂:100, ＂영어＂:80, ＂수학＂:90, ＂과학＂:70} # key:value</a:t>
            </a:r>
          </a:p>
          <a:p>
            <a:r>
              <a:rPr lang="ko-KR" altLang="en-US"/>
              <a:t>my_record_dict2 = {＂국어＂:90, "영어":85, "수학":95, "과학":75}</a:t>
            </a:r>
          </a:p>
          <a:p>
            <a:r>
              <a:rPr lang="ko-KR" altLang="en-US"/>
              <a:t>#JSON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 인덱스 접근</a:t>
            </a:r>
            <a:r>
              <a:rPr lang="en-US" altLang="ko-KR"/>
              <a:t>, </a:t>
            </a:r>
            <a:r>
              <a:rPr lang="ko-KR" altLang="en-US"/>
              <a:t>키를 통한 접근</a:t>
            </a:r>
            <a:endParaRPr lang="en-US" altLang="ko-KR"/>
          </a:p>
          <a:p>
            <a:r>
              <a:rPr lang="en-US" altLang="ko-KR"/>
              <a:t>a1 = [100, 80, 90, 70]</a:t>
            </a:r>
          </a:p>
          <a:p>
            <a:r>
              <a:rPr lang="en-US" altLang="ko-KR"/>
              <a:t>a2 = [100, 80, 70, 90]</a:t>
            </a:r>
          </a:p>
          <a:p>
            <a:r>
              <a:rPr lang="en-US" altLang="ko-KR"/>
              <a:t>print(a1, a2)</a:t>
            </a:r>
          </a:p>
          <a:p>
            <a:r>
              <a:rPr lang="en-US" altLang="ko-KR"/>
              <a:t>print(a1[3], a2[3])</a:t>
            </a:r>
          </a:p>
          <a:p>
            <a:r>
              <a:rPr lang="en-US" altLang="ko-KR"/>
              <a:t>d1 = {"</a:t>
            </a:r>
            <a:r>
              <a:rPr lang="ko-KR" altLang="en-US"/>
              <a:t>국어</a:t>
            </a:r>
            <a:r>
              <a:rPr lang="en-US" altLang="ko-KR"/>
              <a:t>":100, "</a:t>
            </a:r>
            <a:r>
              <a:rPr lang="ko-KR" altLang="en-US"/>
              <a:t>영어</a:t>
            </a:r>
            <a:r>
              <a:rPr lang="en-US" altLang="ko-KR"/>
              <a:t>":80, "</a:t>
            </a:r>
            <a:r>
              <a:rPr lang="ko-KR" altLang="en-US"/>
              <a:t>수학</a:t>
            </a:r>
            <a:r>
              <a:rPr lang="en-US" altLang="ko-KR"/>
              <a:t>":90, "</a:t>
            </a:r>
            <a:r>
              <a:rPr lang="ko-KR" altLang="en-US"/>
              <a:t>과학</a:t>
            </a:r>
            <a:r>
              <a:rPr lang="en-US" altLang="ko-KR"/>
              <a:t>":70}</a:t>
            </a:r>
          </a:p>
          <a:p>
            <a:r>
              <a:rPr lang="en-US" altLang="ko-KR"/>
              <a:t>d2 = {"</a:t>
            </a:r>
            <a:r>
              <a:rPr lang="ko-KR" altLang="en-US"/>
              <a:t>국어</a:t>
            </a:r>
            <a:r>
              <a:rPr lang="en-US" altLang="ko-KR"/>
              <a:t>":100, "</a:t>
            </a:r>
            <a:r>
              <a:rPr lang="ko-KR" altLang="en-US"/>
              <a:t>영어</a:t>
            </a:r>
            <a:r>
              <a:rPr lang="en-US" altLang="ko-KR"/>
              <a:t>":80, "</a:t>
            </a:r>
            <a:r>
              <a:rPr lang="ko-KR" altLang="en-US"/>
              <a:t>과학</a:t>
            </a:r>
            <a:r>
              <a:rPr lang="en-US" altLang="ko-KR"/>
              <a:t>":70, "</a:t>
            </a:r>
            <a:r>
              <a:rPr lang="ko-KR" altLang="en-US"/>
              <a:t>수학</a:t>
            </a:r>
            <a:r>
              <a:rPr lang="en-US" altLang="ko-KR"/>
              <a:t>":90}</a:t>
            </a:r>
          </a:p>
          <a:p>
            <a:r>
              <a:rPr lang="en-US" altLang="ko-KR"/>
              <a:t>print(d1)</a:t>
            </a:r>
          </a:p>
          <a:p>
            <a:r>
              <a:rPr lang="en-US" altLang="ko-KR"/>
              <a:t>print(d2)</a:t>
            </a:r>
          </a:p>
          <a:p>
            <a:r>
              <a:rPr lang="en-US" altLang="ko-KR"/>
              <a:t>print(d1["</a:t>
            </a:r>
            <a:r>
              <a:rPr lang="ko-KR" altLang="en-US"/>
              <a:t>과학</a:t>
            </a:r>
            <a:r>
              <a:rPr lang="en-US" altLang="ko-KR"/>
              <a:t>"], d2["</a:t>
            </a:r>
            <a:r>
              <a:rPr lang="ko-KR" altLang="en-US"/>
              <a:t>과학</a:t>
            </a:r>
            <a:r>
              <a:rPr lang="en-US" altLang="ko-KR"/>
              <a:t>"])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7071" y="576391"/>
            <a:ext cx="4953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#</a:t>
            </a:r>
            <a:r>
              <a:rPr lang="ko-KR" altLang="en-US"/>
              <a:t>빈 딕셔너리 만드는 방법</a:t>
            </a:r>
            <a:endParaRPr lang="en-US" altLang="ko-KR"/>
          </a:p>
          <a:p>
            <a:r>
              <a:rPr lang="ko-KR" altLang="en-US"/>
              <a:t>a ={}</a:t>
            </a:r>
          </a:p>
          <a:p>
            <a:r>
              <a:rPr lang="ko-KR" altLang="en-US"/>
              <a:t>a = dict()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딕셔너리의 특정 값을 바꾸는 방법</a:t>
            </a:r>
            <a:endParaRPr lang="en-US" altLang="ko-KR"/>
          </a:p>
          <a:p>
            <a:r>
              <a:rPr lang="en-US" altLang="ko-KR"/>
              <a:t>d1["</a:t>
            </a:r>
            <a:r>
              <a:rPr lang="ko-KR" altLang="en-US"/>
              <a:t>과학</a:t>
            </a:r>
            <a:r>
              <a:rPr lang="en-US" altLang="ko-KR"/>
              <a:t>"] = 80</a:t>
            </a:r>
          </a:p>
          <a:p>
            <a:r>
              <a:rPr lang="en-US" altLang="ko-KR"/>
              <a:t>print(d1)</a:t>
            </a:r>
          </a:p>
          <a:p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조회 전에 키가 있는지 확인해보는 것이 좋음</a:t>
            </a:r>
            <a:endParaRPr lang="en-US" altLang="ko-KR"/>
          </a:p>
          <a:p>
            <a:r>
              <a:rPr lang="en-US" altLang="ko-KR"/>
              <a:t>'</a:t>
            </a:r>
            <a:r>
              <a:rPr lang="ko-KR" altLang="en-US"/>
              <a:t>음악</a:t>
            </a:r>
            <a:r>
              <a:rPr lang="en-US" altLang="ko-KR"/>
              <a:t>' in d1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6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2069" y="347307"/>
            <a:ext cx="4953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# 제어문(조건문, 반복문)</a:t>
            </a:r>
          </a:p>
          <a:p>
            <a:r>
              <a:rPr lang="ko-KR" altLang="en-US"/>
              <a:t># sequential</a:t>
            </a:r>
          </a:p>
          <a:p>
            <a:r>
              <a:rPr lang="ko-KR" altLang="en-US"/>
              <a:t># 조건문 if</a:t>
            </a:r>
          </a:p>
          <a:p>
            <a:r>
              <a:rPr lang="ko-KR" altLang="en-US"/>
              <a:t># 만약 비가 온다, 빨래를 걷는다</a:t>
            </a:r>
          </a:p>
          <a:p>
            <a:r>
              <a:rPr lang="ko-KR" altLang="en-US"/>
              <a:t># 만약 비가 온다:</a:t>
            </a:r>
          </a:p>
          <a:p>
            <a:r>
              <a:rPr lang="ko-KR" altLang="en-US"/>
              <a:t>#    빨래를 걷는다</a:t>
            </a:r>
          </a:p>
          <a:p>
            <a:r>
              <a:rPr lang="ko-KR" altLang="en-US"/>
              <a:t>a = 0</a:t>
            </a:r>
          </a:p>
          <a:p>
            <a:r>
              <a:rPr lang="ko-KR" altLang="en-US"/>
              <a:t>if a &gt; 0:</a:t>
            </a:r>
          </a:p>
          <a:p>
            <a:r>
              <a:rPr lang="ko-KR" altLang="en-US"/>
              <a:t>    print("a는 양수")</a:t>
            </a:r>
          </a:p>
          <a:p>
            <a:r>
              <a:rPr lang="ko-KR" altLang="en-US"/>
              <a:t>elif a &lt; 0: </a:t>
            </a:r>
          </a:p>
          <a:p>
            <a:r>
              <a:rPr lang="ko-KR" altLang="en-US"/>
              <a:t>    print("a는 음수")</a:t>
            </a:r>
          </a:p>
          <a:p>
            <a:r>
              <a:rPr lang="ko-KR" altLang="en-US"/>
              <a:t>else:</a:t>
            </a:r>
          </a:p>
          <a:p>
            <a:r>
              <a:rPr lang="ko-KR" altLang="en-US"/>
              <a:t>    print("a는 0")</a:t>
            </a:r>
          </a:p>
        </p:txBody>
      </p:sp>
    </p:spTree>
    <p:extLst>
      <p:ext uri="{BB962C8B-B14F-4D97-AF65-F5344CB8AC3E}">
        <p14:creationId xmlns:p14="http://schemas.microsoft.com/office/powerpoint/2010/main" val="17751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4573" y="327837"/>
            <a:ext cx="4953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# 위의 상황에서 하나를 더붙여보면,</a:t>
            </a:r>
          </a:p>
          <a:p>
            <a:r>
              <a:rPr lang="ko-KR" altLang="en-US"/>
              <a:t># 1절대값이 100보다 작은 수 이고, 양수 음수 0을 구분해보자</a:t>
            </a:r>
          </a:p>
          <a:p>
            <a:r>
              <a:rPr lang="ko-KR" altLang="en-US"/>
              <a:t># 방법1: 다중 조건문</a:t>
            </a:r>
          </a:p>
          <a:p>
            <a:r>
              <a:rPr lang="ko-KR" altLang="en-US"/>
              <a:t>a = -101</a:t>
            </a:r>
          </a:p>
          <a:p>
            <a:r>
              <a:rPr lang="ko-KR" altLang="en-US"/>
              <a:t>if (a &lt; 100 and a&gt;-100):</a:t>
            </a:r>
          </a:p>
          <a:p>
            <a:r>
              <a:rPr lang="ko-KR" altLang="en-US"/>
              <a:t>    if a &gt; 0:</a:t>
            </a:r>
          </a:p>
          <a:p>
            <a:r>
              <a:rPr lang="ko-KR" altLang="en-US"/>
              <a:t>        print("a는 양수")</a:t>
            </a:r>
          </a:p>
          <a:p>
            <a:r>
              <a:rPr lang="ko-KR" altLang="en-US"/>
              <a:t>    elif a &lt; 0: </a:t>
            </a:r>
          </a:p>
          <a:p>
            <a:r>
              <a:rPr lang="ko-KR" altLang="en-US"/>
              <a:t>        print("a는 음수")</a:t>
            </a:r>
          </a:p>
          <a:p>
            <a:r>
              <a:rPr lang="ko-KR" altLang="en-US"/>
              <a:t>    else:</a:t>
            </a:r>
          </a:p>
          <a:p>
            <a:r>
              <a:rPr lang="ko-KR" altLang="en-US"/>
              <a:t>        print("a는 0")</a:t>
            </a:r>
          </a:p>
          <a:p>
            <a:r>
              <a:rPr lang="ko-KR" altLang="en-US"/>
              <a:t># 방법2: and 활용</a:t>
            </a:r>
          </a:p>
          <a:p>
            <a:endParaRPr lang="ko-KR" altLang="en-US"/>
          </a:p>
          <a:p>
            <a:r>
              <a:rPr lang="ko-KR" altLang="en-US"/>
              <a:t>if a &gt; 0 and (a &lt; 100 and a&gt;-100):</a:t>
            </a:r>
          </a:p>
          <a:p>
            <a:r>
              <a:rPr lang="ko-KR" altLang="en-US"/>
              <a:t>    print("a는 양수")</a:t>
            </a:r>
          </a:p>
          <a:p>
            <a:r>
              <a:rPr lang="ko-KR" altLang="en-US"/>
              <a:t>elif a &lt; 0 and (a &lt; 100 and a&gt;-100): </a:t>
            </a:r>
          </a:p>
          <a:p>
            <a:r>
              <a:rPr lang="ko-KR" altLang="en-US"/>
              <a:t>    print("a는 음수")</a:t>
            </a:r>
          </a:p>
          <a:p>
            <a:r>
              <a:rPr lang="ko-KR" altLang="en-US"/>
              <a:t>elif a ==0 and (a &lt; 100 and a&gt;-100) :</a:t>
            </a:r>
          </a:p>
          <a:p>
            <a:r>
              <a:rPr lang="ko-KR" altLang="en-US"/>
              <a:t>    print("a는 0")</a:t>
            </a:r>
          </a:p>
        </p:txBody>
      </p:sp>
    </p:spTree>
    <p:extLst>
      <p:ext uri="{BB962C8B-B14F-4D97-AF65-F5344CB8AC3E}">
        <p14:creationId xmlns:p14="http://schemas.microsoft.com/office/powerpoint/2010/main" val="110049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0816" y="350898"/>
            <a:ext cx="8056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# 반복문 2가지</a:t>
            </a:r>
          </a:p>
          <a:p>
            <a:r>
              <a:rPr lang="ko-KR" altLang="en-US"/>
              <a:t># for , while ~하는 동안 반복(기한, 조건이 끝나면 반복도 종료)</a:t>
            </a:r>
          </a:p>
          <a:p>
            <a:r>
              <a:rPr lang="ko-KR" altLang="en-US"/>
              <a:t># for(정해진 회수 반복)</a:t>
            </a:r>
          </a:p>
          <a:p>
            <a:r>
              <a:rPr lang="ko-KR" altLang="en-US"/>
              <a:t># while(조건이 끝날 때까지 반복)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0816" y="1716422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for a in [0,1,2,3]:</a:t>
            </a:r>
          </a:p>
          <a:p>
            <a:r>
              <a:rPr lang="ko-KR" altLang="en-US"/>
              <a:t>    print(str(a)+"번째 수업입니다")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0816" y="2721958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 = 0</a:t>
            </a:r>
          </a:p>
          <a:p>
            <a:r>
              <a:rPr lang="ko-KR" altLang="en-US"/>
              <a:t>while a &lt; 4:</a:t>
            </a:r>
          </a:p>
          <a:p>
            <a:r>
              <a:rPr lang="ko-KR" altLang="en-US"/>
              <a:t>    print(str(a)+"번째 수업입니다")</a:t>
            </a:r>
          </a:p>
          <a:p>
            <a:r>
              <a:rPr lang="ko-KR" altLang="en-US"/>
              <a:t>    a+=1</a:t>
            </a:r>
          </a:p>
        </p:txBody>
      </p:sp>
    </p:spTree>
    <p:extLst>
      <p:ext uri="{BB962C8B-B14F-4D97-AF65-F5344CB8AC3E}">
        <p14:creationId xmlns:p14="http://schemas.microsoft.com/office/powerpoint/2010/main" val="291381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920</Words>
  <Application>Microsoft Office PowerPoint</Application>
  <PresentationFormat>A4 용지(210x297mm)</PresentationFormat>
  <Paragraphs>122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kdoh04034@gmail.com</cp:lastModifiedBy>
  <cp:revision>60</cp:revision>
  <dcterms:created xsi:type="dcterms:W3CDTF">2020-10-12T01:03:48Z</dcterms:created>
  <dcterms:modified xsi:type="dcterms:W3CDTF">2020-10-16T09:30:15Z</dcterms:modified>
</cp:coreProperties>
</file>