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oh04034@gmail.com" initials="k" lastIdx="1" clrIdx="0">
    <p:extLst>
      <p:ext uri="{19B8F6BF-5375-455C-9EA6-DF929625EA0E}">
        <p15:presenceInfo xmlns:p15="http://schemas.microsoft.com/office/powerpoint/2012/main" userId="bc2f9839de659b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8E9F6C7-3CC6-43C3-9222-EE7AD8425D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성별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04FD31-E83B-4DDD-AB49-9032F681CC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1714-5233-45B4-A1F0-0DA4C936CCB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BD07C-C51A-427F-B199-8E8AE9813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BF394-6CD6-4158-989D-5FAA0B8DF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93D55-B2AD-4489-A27B-FD84E3CA9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26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성별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82A4-FE12-40E1-B80A-A8070D92D7B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D4D8D-696C-4DAA-BF32-EFAA1C7A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96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B3155-300E-44CA-8D8B-C7FC2F4A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DF149-0A62-4B17-9D5C-EAD53A443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7DB1E-9613-449E-89BC-259A152D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CD47-577F-4959-BA32-6D2EA940F7A1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B662C-8872-4B73-B9F1-00CB72C8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7E1DF-21C9-47E1-8F7F-AEE86F1E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7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A6EAA-63BC-4237-A372-51B84D6B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2DB72-E18D-492A-8242-1D073BA6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8F11-82F4-440E-8309-14FD5AB3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85C-E185-4985-9A3B-58A1A7B830C7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2126C-491C-4D3C-9C52-9E2A738D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C2C7A-ACDF-41C5-A31D-935E7C81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9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F0580-BDBF-4DE8-BFCF-28490546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6D240-72D8-4271-835F-4918950DA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797C3-6435-4894-9CD1-6ACA2C4F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1181-D985-4471-89FA-0A323751C5B5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B5811-7673-4661-9AA2-913EE63F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4F68-8101-418E-B54C-0C761CC9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4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A612C-4CCD-4762-8310-11E43A66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2BFAD-0077-4A76-8CE4-88104475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CB8AF-7F9F-4433-8AE6-56C368F0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584F-A05D-4E6E-8457-5C3D55D414FD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C3C51-0778-4076-8430-A1FE4F3B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009FD-27A2-4C91-92FA-A93B5300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5C977-58CA-4761-BF44-82DF8FB1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46767-AAA5-4919-9596-50AF4E81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3F21C-835D-4A48-88EC-6AB96CFE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B57E-9273-4B8B-8D1A-A583BE5FBF83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28B17-251C-4FE4-9CFA-9EE7FA5B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230D2-600E-405B-80AE-C85B0FB1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9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7769D-B683-4B6E-9874-A0CFE565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DB71B-7F2E-4A3D-9CB4-A2A0C447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890B8-3F7F-45F4-AC0D-214E5DE8F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C83DD-1163-4CCC-8866-D7996027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6D59-7075-4A21-BD98-49ACFCAA3CAE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730B8-7A75-44AE-95CF-CCC9E849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40B1B-6B9B-46D1-9DCA-CEE8FB6C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0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DACDF-CC64-4091-87F9-7040719C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AABD1-F64A-44EB-A7A3-B77FA493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5B564-8B8F-4691-8B9E-FB151828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0BD0B3-8E95-4B66-9F29-7A03F6BB6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02CFDF-D9CA-438E-BEB2-A842459A9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271A8-0EF1-4EAE-A394-D47CB751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5094-73F9-4928-990B-28D5A2D8B5B3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2E7F7E-E550-47B6-B74C-48244A16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B02D13-F134-43C8-806A-91ACDDCD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0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4F4F0-B072-4E51-B72E-E77F47E6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2B03B-550A-47E5-95C9-38A1177C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DD1A-1C88-4C1B-8FE2-11FEDF6B3F20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AF97D4-DC2A-4E7F-9576-6EE40D1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2E160-6927-4B16-8775-87FB448B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D4E82-EC16-427E-99A7-6EFE461D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00E4-F86C-4F22-86FB-A8A318C4DBAF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454CD6-8C9F-4726-94DF-6A98FF85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D2F84-4646-4376-B9CD-E95D785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0DF52-F1CE-4ED3-9F85-F3E8F559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4F01F-F22D-4377-8541-931EDAC3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7B9D35-71FD-4324-9636-3EE464E3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EC1FE-6998-4BBD-8C81-443EC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2EBF-6840-46D6-8F6B-7FA12C5AC288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FB047-9353-4C63-8677-3B65BC48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6FA80-B7B2-4307-88A1-535079D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0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36925-A8F3-44EF-A0E2-5E3094F7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3B3DF0-04DC-4E7D-B743-8DEAD5E58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9305B-59BC-4EFD-A3C3-FF5451B5B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60C1B-BB40-433B-B299-D30AFB32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69CF-B350-4AC5-AA9C-065F6485288A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47260-B27E-4492-8097-C4EFF6CE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CCCD7-5CC1-4865-B45F-1B8586A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8C8A03-328D-456D-8EA1-A9C8CF5A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CF0C4-A7BB-41FC-AEB2-B0DB209E4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14C74-A62D-4661-A257-D8543E875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4AC-B560-4E22-BF5D-6168BD2D9FEB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3753A-11F1-4C87-B894-966006CDF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5212F-BFC9-466A-8C5D-C5D61BF1D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E0C4-7BEF-49A3-B710-5123129F5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61D74-949C-4096-A4DA-D977CE3119BE}"/>
              </a:ext>
            </a:extLst>
          </p:cNvPr>
          <p:cNvSpPr txBox="1"/>
          <p:nvPr/>
        </p:nvSpPr>
        <p:spPr>
          <a:xfrm>
            <a:off x="1657926" y="1310640"/>
            <a:ext cx="887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서울시민들이 운동을 하지 않는 이유에 대한 분석</a:t>
            </a: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2FA2C-39EA-40C8-A105-AA4B20BC60D8}"/>
              </a:ext>
            </a:extLst>
          </p:cNvPr>
          <p:cNvSpPr txBox="1"/>
          <p:nvPr/>
        </p:nvSpPr>
        <p:spPr>
          <a:xfrm>
            <a:off x="9426078" y="508569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20612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35AC13-26BE-4E91-9A22-ECDFBE54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3" y="1676399"/>
            <a:ext cx="10207093" cy="4805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E2E56-DAA2-4601-9D09-2AA427531491}"/>
              </a:ext>
            </a:extLst>
          </p:cNvPr>
          <p:cNvSpPr txBox="1"/>
          <p:nvPr/>
        </p:nvSpPr>
        <p:spPr>
          <a:xfrm>
            <a:off x="2652460" y="863600"/>
            <a:ext cx="688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raw_data</a:t>
            </a:r>
            <a:r>
              <a:rPr lang="ko-KR" altLang="en-US" dirty="0"/>
              <a:t>에 서울시 운동을 하지 않는 이유 통계 </a:t>
            </a:r>
            <a:r>
              <a:rPr lang="en-US" altLang="ko-KR" dirty="0"/>
              <a:t>txt</a:t>
            </a:r>
            <a:r>
              <a:rPr lang="ko-KR" altLang="en-US" dirty="0"/>
              <a:t>파일을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63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785DFB-1360-4143-A7BB-1961B060F400}"/>
              </a:ext>
            </a:extLst>
          </p:cNvPr>
          <p:cNvSpPr txBox="1"/>
          <p:nvPr/>
        </p:nvSpPr>
        <p:spPr>
          <a:xfrm>
            <a:off x="106533" y="1242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롱바탕"/>
              </a:rPr>
              <a:t>1. </a:t>
            </a:r>
            <a:r>
              <a:rPr lang="ko-KR" altLang="en-US" dirty="0">
                <a:latin typeface="함초롱바탕"/>
              </a:rPr>
              <a:t>성별</a:t>
            </a:r>
            <a:endParaRPr lang="en-US" altLang="ko-KR" dirty="0">
              <a:latin typeface="함초롱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012AE-5B05-4B7B-81B4-9D699D584C8F}"/>
              </a:ext>
            </a:extLst>
          </p:cNvPr>
          <p:cNvSpPr txBox="1"/>
          <p:nvPr/>
        </p:nvSpPr>
        <p:spPr>
          <a:xfrm>
            <a:off x="720970" y="4040432"/>
            <a:ext cx="10750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성별을 기준으로 분석하기 위해 </a:t>
            </a:r>
            <a:r>
              <a:rPr lang="en-US" altLang="ko-KR" dirty="0" err="1"/>
              <a:t>raw_data</a:t>
            </a:r>
            <a:r>
              <a:rPr lang="ko-KR" altLang="en-US" dirty="0"/>
              <a:t>를 재정의 해준다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운동을 하지 않는 이유로는 </a:t>
            </a:r>
            <a:r>
              <a:rPr lang="en-US" altLang="ko-KR" dirty="0"/>
              <a:t>‘</a:t>
            </a:r>
            <a:r>
              <a:rPr lang="ko-KR" altLang="en-US" dirty="0"/>
              <a:t>운동을 할 충분할 시간이 없어서</a:t>
            </a:r>
            <a:r>
              <a:rPr lang="en-US" altLang="ko-KR" dirty="0"/>
              <a:t>‘ </a:t>
            </a:r>
            <a:r>
              <a:rPr lang="ko-KR" altLang="en-US" dirty="0"/>
              <a:t>가 많은 비율을 차지하는 것을 볼 수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D16E5B-719D-48DA-96F4-2ABD34E1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948"/>
            <a:ext cx="12192000" cy="17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99AD4D-0429-42B1-9017-76975F7C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" y="650240"/>
            <a:ext cx="7441149" cy="5963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B5F193-3FC3-4852-8955-DD16F7DCCDE7}"/>
              </a:ext>
            </a:extLst>
          </p:cNvPr>
          <p:cNvSpPr txBox="1"/>
          <p:nvPr/>
        </p:nvSpPr>
        <p:spPr>
          <a:xfrm>
            <a:off x="106533" y="1242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롱바탕"/>
              </a:rPr>
              <a:t>1. </a:t>
            </a:r>
            <a:r>
              <a:rPr lang="ko-KR" altLang="en-US" dirty="0">
                <a:latin typeface="함초롱바탕"/>
              </a:rPr>
              <a:t>성별</a:t>
            </a:r>
            <a:endParaRPr lang="en-US" altLang="ko-KR" dirty="0">
              <a:latin typeface="함초롱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2FB54-7CE9-4770-8278-8A15F480839B}"/>
              </a:ext>
            </a:extLst>
          </p:cNvPr>
          <p:cNvSpPr txBox="1"/>
          <p:nvPr/>
        </p:nvSpPr>
        <p:spPr>
          <a:xfrm>
            <a:off x="7936638" y="650240"/>
            <a:ext cx="4030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을 이용해서 보기 편하게 만들어보니</a:t>
            </a:r>
            <a:r>
              <a:rPr lang="en-US" altLang="ko-KR" dirty="0"/>
              <a:t> </a:t>
            </a:r>
            <a:r>
              <a:rPr lang="ko-KR" altLang="en-US" dirty="0"/>
              <a:t>남자가 여자보다 </a:t>
            </a:r>
            <a:r>
              <a:rPr lang="en-US" altLang="ko-KR" dirty="0"/>
              <a:t>‘</a:t>
            </a:r>
            <a:r>
              <a:rPr lang="ko-KR" altLang="en-US" dirty="0"/>
              <a:t>운동을 할 충분한 시간이 없어서</a:t>
            </a:r>
            <a:r>
              <a:rPr lang="en-US" altLang="ko-KR" dirty="0"/>
              <a:t>‘ </a:t>
            </a:r>
            <a:r>
              <a:rPr lang="ko-KR" altLang="en-US" dirty="0"/>
              <a:t>운동을 </a:t>
            </a:r>
            <a:endParaRPr lang="en-US" altLang="ko-KR" dirty="0"/>
          </a:p>
          <a:p>
            <a:r>
              <a:rPr lang="ko-KR" altLang="en-US" dirty="0"/>
              <a:t>하지 않는다는 것을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여자가 남자보다 </a:t>
            </a:r>
            <a:r>
              <a:rPr lang="en-US" altLang="ko-KR" dirty="0"/>
              <a:t>‘</a:t>
            </a:r>
            <a:r>
              <a:rPr lang="ko-KR" altLang="en-US" dirty="0"/>
              <a:t>함께 운동을</a:t>
            </a:r>
            <a:endParaRPr lang="en-US" altLang="ko-KR" dirty="0"/>
          </a:p>
          <a:p>
            <a:r>
              <a:rPr lang="ko-KR" altLang="en-US" dirty="0"/>
              <a:t>할 사람이 없어서</a:t>
            </a:r>
            <a:r>
              <a:rPr lang="en-US" altLang="ko-KR" dirty="0"/>
              <a:t>‘ </a:t>
            </a:r>
            <a:r>
              <a:rPr lang="ko-KR" altLang="en-US" dirty="0"/>
              <a:t>운동을 하지 않는 것을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0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592FB-8D52-4008-B860-3710F5D19810}"/>
              </a:ext>
            </a:extLst>
          </p:cNvPr>
          <p:cNvSpPr txBox="1"/>
          <p:nvPr/>
        </p:nvSpPr>
        <p:spPr>
          <a:xfrm>
            <a:off x="106533" y="124286"/>
            <a:ext cx="114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롱바탕"/>
              </a:rPr>
              <a:t>2. </a:t>
            </a:r>
            <a:r>
              <a:rPr lang="ko-KR" altLang="en-US" dirty="0">
                <a:latin typeface="함초롱바탕"/>
              </a:rPr>
              <a:t>연령별</a:t>
            </a:r>
            <a:endParaRPr lang="en-US" altLang="ko-KR" dirty="0">
              <a:latin typeface="함초롱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E0335-C677-4E2B-BF2A-2C257228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849"/>
            <a:ext cx="12192000" cy="3161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F69C9-5B0B-4450-9E6B-0F08E9FB23D8}"/>
              </a:ext>
            </a:extLst>
          </p:cNvPr>
          <p:cNvSpPr txBox="1"/>
          <p:nvPr/>
        </p:nvSpPr>
        <p:spPr>
          <a:xfrm>
            <a:off x="2844148" y="4839423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연령별을 기준으로 분석하기 위해 </a:t>
            </a:r>
            <a:r>
              <a:rPr lang="en-US" altLang="ko-KR" dirty="0" err="1"/>
              <a:t>raw_data</a:t>
            </a:r>
            <a:r>
              <a:rPr lang="ko-KR" altLang="en-US" dirty="0"/>
              <a:t>를 재정의 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42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592FB-8D52-4008-B860-3710F5D19810}"/>
              </a:ext>
            </a:extLst>
          </p:cNvPr>
          <p:cNvSpPr txBox="1"/>
          <p:nvPr/>
        </p:nvSpPr>
        <p:spPr>
          <a:xfrm>
            <a:off x="106533" y="124286"/>
            <a:ext cx="114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롱바탕"/>
              </a:rPr>
              <a:t>2. </a:t>
            </a:r>
            <a:r>
              <a:rPr lang="ko-KR" altLang="en-US" dirty="0">
                <a:latin typeface="함초롱바탕"/>
              </a:rPr>
              <a:t>연령별</a:t>
            </a:r>
            <a:endParaRPr lang="en-US" altLang="ko-KR" dirty="0">
              <a:latin typeface="함초롱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4E7C32-971F-4314-9CD2-79F49521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" y="740349"/>
            <a:ext cx="6957484" cy="5993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007F7-5F86-4198-8F72-73BC6D0C70C0}"/>
              </a:ext>
            </a:extLst>
          </p:cNvPr>
          <p:cNvSpPr txBox="1"/>
          <p:nvPr/>
        </p:nvSpPr>
        <p:spPr>
          <a:xfrm>
            <a:off x="7741330" y="740349"/>
            <a:ext cx="4030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을 이용해서 보기 편하게 </a:t>
            </a:r>
            <a:endParaRPr lang="en-US" altLang="ko-KR" dirty="0"/>
          </a:p>
          <a:p>
            <a:r>
              <a:rPr lang="en-US" altLang="ko-KR" dirty="0"/>
              <a:t>Bar</a:t>
            </a:r>
            <a:r>
              <a:rPr lang="ko-KR" altLang="en-US" dirty="0"/>
              <a:t>을 이용해보면 </a:t>
            </a:r>
            <a:r>
              <a:rPr lang="en-US" altLang="ko-KR" dirty="0"/>
              <a:t>10, 20</a:t>
            </a:r>
            <a:r>
              <a:rPr lang="ko-KR" altLang="en-US" dirty="0"/>
              <a:t>대의 경우는 애매하지만 </a:t>
            </a:r>
            <a:r>
              <a:rPr lang="en-US" altLang="ko-KR" dirty="0"/>
              <a:t>30</a:t>
            </a:r>
            <a:r>
              <a:rPr lang="ko-KR" altLang="en-US" dirty="0"/>
              <a:t>대부터 나이가 들수록 </a:t>
            </a:r>
            <a:r>
              <a:rPr lang="en-US" altLang="ko-KR" dirty="0"/>
              <a:t>‘</a:t>
            </a:r>
            <a:r>
              <a:rPr lang="ko-KR" altLang="en-US" dirty="0"/>
              <a:t>운동을 할 충분한 시간이 없어서</a:t>
            </a:r>
            <a:r>
              <a:rPr lang="en-US" altLang="ko-KR" dirty="0"/>
              <a:t>’</a:t>
            </a:r>
            <a:r>
              <a:rPr lang="ko-KR" altLang="en-US" dirty="0"/>
              <a:t> 운동을 하지 않는 비율은 적어지는 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운동을 싫어해서</a:t>
            </a:r>
            <a:r>
              <a:rPr lang="en-US" altLang="ko-KR" dirty="0"/>
              <a:t>’</a:t>
            </a:r>
            <a:r>
              <a:rPr lang="ko-KR" altLang="en-US" dirty="0"/>
              <a:t>운동을 하지 않는 비율이 늘어난다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나이가 들수록 시간적 여유는</a:t>
            </a:r>
            <a:endParaRPr lang="en-US" altLang="ko-KR" dirty="0"/>
          </a:p>
          <a:p>
            <a:r>
              <a:rPr lang="ko-KR" altLang="en-US" dirty="0"/>
              <a:t>생기지만 신체능력이 노화되어 활동적인 운동을 하기 어려워 이런 결과가 </a:t>
            </a:r>
            <a:r>
              <a:rPr lang="ko-KR" altLang="en-US" dirty="0" err="1"/>
              <a:t>나온거라</a:t>
            </a:r>
            <a:r>
              <a:rPr lang="ko-KR" altLang="en-US" dirty="0"/>
              <a:t> 생각할 수 있을 거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6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180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함초롬바탕</vt:lpstr>
      <vt:lpstr>함초롱바탕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kdoh04034@gmail.com</dc:creator>
  <cp:lastModifiedBy>kdoh04034@gmail.com</cp:lastModifiedBy>
  <cp:revision>4</cp:revision>
  <dcterms:created xsi:type="dcterms:W3CDTF">2020-11-26T14:26:03Z</dcterms:created>
  <dcterms:modified xsi:type="dcterms:W3CDTF">2020-11-26T15:00:23Z</dcterms:modified>
</cp:coreProperties>
</file>