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7"/>
  </p:notesMasterIdLst>
  <p:handoutMasterIdLst>
    <p:handoutMasterId r:id="rId8"/>
  </p:handoutMasterIdLst>
  <p:sldIdLst>
    <p:sldId id="1551" r:id="rId2"/>
    <p:sldId id="1552" r:id="rId3"/>
    <p:sldId id="1553" r:id="rId4"/>
    <p:sldId id="1554" r:id="rId5"/>
    <p:sldId id="1555" r:id="rId6"/>
  </p:sldIdLst>
  <p:sldSz cx="9144000" cy="6858000" type="screen4x3"/>
  <p:notesSz cx="6797675" cy="9874250"/>
  <p:custDataLst>
    <p:tags r:id="rId1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3"/>
            <p14:sldId id="1554"/>
            <p14:sldId id="155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104" y="272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15/3/24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15/3/24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内存管理</a:t>
            </a:r>
            <a:r>
              <a:rPr lang="en-US" altLang="zh-CN" b="0" dirty="0" smtClean="0"/>
              <a:t>-</a:t>
            </a:r>
            <a:r>
              <a:rPr lang="en-US" altLang="en-US" b="0" dirty="0" smtClean="0"/>
              <a:t>管理法则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内存管理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/>
              <a:t>管理法则</a:t>
            </a:r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内存管理</a:t>
            </a:r>
            <a:r>
              <a:rPr lang="zh-CN" altLang="en-US" b="0" dirty="0" smtClean="0"/>
              <a:t>（</a:t>
            </a:r>
            <a:r>
              <a:rPr lang="en-US" altLang="zh-CN" b="0" dirty="0" smtClean="0"/>
              <a:t>MRC</a:t>
            </a:r>
            <a:r>
              <a:rPr lang="zh-CN" altLang="en-US" b="0" dirty="0" smtClean="0"/>
              <a:t>）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568952" cy="489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375"/>
              </a:spcBef>
              <a:buFont typeface="Wingdings" charset="2"/>
              <a:buChar char="Ø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zh-CN" sz="2400" dirty="0" err="1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ios</a:t>
            </a: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的内存管理方法是采用的</a:t>
            </a:r>
            <a:r>
              <a:rPr lang="zh-CN" altLang="zh-CN" sz="2400" dirty="0">
                <a:solidFill>
                  <a:srgbClr val="FFFFFF"/>
                </a:solidFill>
                <a:latin typeface="Arial"/>
                <a:ea typeface="宋体" charset="0"/>
                <a:cs typeface="宋体" charset="0"/>
              </a:rPr>
              <a:t>“</a:t>
            </a: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保留引用计数</a:t>
            </a:r>
            <a:r>
              <a:rPr lang="zh-CN" altLang="zh-CN" sz="2400" dirty="0">
                <a:solidFill>
                  <a:srgbClr val="FFFFFF"/>
                </a:solidFill>
                <a:latin typeface="Arial"/>
                <a:ea typeface="宋体" charset="0"/>
                <a:cs typeface="宋体" charset="0"/>
              </a:rPr>
              <a:t>”</a:t>
            </a:r>
            <a:r>
              <a:rPr lang="en-GB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(retain count)</a:t>
            </a: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的机制</a:t>
            </a:r>
            <a:r>
              <a:rPr lang="en-GB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,</a:t>
            </a: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当保留计数为</a:t>
            </a:r>
            <a:r>
              <a:rPr lang="en-GB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0</a:t>
            </a: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时</a:t>
            </a:r>
            <a:r>
              <a:rPr lang="en-GB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,</a:t>
            </a: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对象才被真正的销毁</a:t>
            </a:r>
            <a:r>
              <a:rPr lang="en-GB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,</a:t>
            </a: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内存管理的原则就是最终的引用计数要平衡，如果最后引用计数大于</a:t>
            </a:r>
            <a:r>
              <a:rPr lang="en-GB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0</a:t>
            </a: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则会内存泄露</a:t>
            </a:r>
          </a:p>
          <a:p>
            <a:pPr marL="0" indent="352425">
              <a:lnSpc>
                <a:spcPct val="150000"/>
              </a:lnSpc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zh-CN" sz="2400" dirty="0">
                <a:solidFill>
                  <a:schemeClr val="accent3"/>
                </a:solidFill>
                <a:latin typeface="宋体" charset="0"/>
                <a:ea typeface="宋体" charset="0"/>
                <a:cs typeface="宋体" charset="0"/>
              </a:rPr>
              <a:t>3</a:t>
            </a:r>
            <a:r>
              <a:rPr lang="zh-CN" altLang="zh-CN" sz="2400" dirty="0">
                <a:solidFill>
                  <a:schemeClr val="accent3"/>
                </a:solidFill>
                <a:latin typeface="宋体" charset="0"/>
                <a:ea typeface="宋体" charset="0"/>
                <a:cs typeface="宋体" charset="0"/>
              </a:rPr>
              <a:t>大原则</a:t>
            </a:r>
            <a:r>
              <a:rPr lang="en-GB" altLang="zh-CN" sz="2400" dirty="0">
                <a:solidFill>
                  <a:schemeClr val="accent3"/>
                </a:solidFill>
                <a:latin typeface="宋体" charset="0"/>
                <a:ea typeface="宋体" charset="0"/>
                <a:cs typeface="宋体" charset="0"/>
              </a:rPr>
              <a:t>:</a:t>
            </a:r>
          </a:p>
          <a:p>
            <a:pPr marL="0" indent="352425">
              <a:lnSpc>
                <a:spcPct val="150000"/>
              </a:lnSpc>
              <a:spcBef>
                <a:spcPts val="1375"/>
              </a:spcBef>
              <a:buSzPct val="45000"/>
              <a:buFont typeface="StarSymbol" charset="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1</a:t>
            </a: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、当你使用</a:t>
            </a:r>
            <a:r>
              <a:rPr lang="en-GB" altLang="zh-CN" sz="2400" dirty="0">
                <a:solidFill>
                  <a:srgbClr val="8000FF"/>
                </a:solidFill>
                <a:latin typeface="宋体" charset="0"/>
                <a:ea typeface="宋体" charset="0"/>
                <a:cs typeface="宋体" charset="0"/>
              </a:rPr>
              <a:t>new</a:t>
            </a:r>
            <a:r>
              <a:rPr lang="en-GB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 </a:t>
            </a:r>
            <a:r>
              <a:rPr lang="en-GB" altLang="zh-CN" sz="2400" dirty="0" err="1">
                <a:solidFill>
                  <a:srgbClr val="FFFF00"/>
                </a:solidFill>
                <a:latin typeface="宋体" charset="0"/>
                <a:ea typeface="宋体" charset="0"/>
                <a:cs typeface="宋体" charset="0"/>
              </a:rPr>
              <a:t>alloc</a:t>
            </a:r>
            <a:r>
              <a:rPr lang="en-GB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 </a:t>
            </a:r>
            <a:r>
              <a:rPr lang="en-GB" altLang="zh-CN" sz="2400" dirty="0">
                <a:solidFill>
                  <a:srgbClr val="FF6600"/>
                </a:solidFill>
                <a:latin typeface="宋体" charset="0"/>
                <a:ea typeface="宋体" charset="0"/>
                <a:cs typeface="宋体" charset="0"/>
              </a:rPr>
              <a:t>copy</a:t>
            </a: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方法创建一个对象时，</a:t>
            </a:r>
            <a:r>
              <a:rPr lang="zh-CN" altLang="zh-CN" sz="2400" dirty="0" smtClean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该对</a:t>
            </a:r>
            <a:r>
              <a:rPr lang="zh-CN" altLang="en-US" sz="2400" dirty="0" smtClean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象</a:t>
            </a:r>
            <a:r>
              <a:rPr lang="zh-CN" altLang="zh-CN" sz="2400" dirty="0" smtClean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的引用计数为</a:t>
            </a:r>
            <a:r>
              <a:rPr lang="en-GB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1</a:t>
            </a: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。当你不再使用该对象时，你要负责向该对象发送一条</a:t>
            </a:r>
            <a:r>
              <a:rPr lang="en-GB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release(</a:t>
            </a: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或者是</a:t>
            </a:r>
            <a:r>
              <a:rPr lang="en-GB" altLang="zh-CN" sz="2400" dirty="0" err="1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autorelease</a:t>
            </a:r>
            <a:r>
              <a:rPr lang="en-GB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)</a:t>
            </a: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消息</a:t>
            </a:r>
            <a:endParaRPr lang="zh-CN" altLang="zh-CN" sz="2400" dirty="0">
              <a:solidFill>
                <a:srgbClr val="FFFFFF"/>
              </a:solidFill>
              <a:latin typeface="宋体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18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内存管理</a:t>
            </a:r>
            <a:r>
              <a:rPr lang="zh-CN" altLang="en-US" b="0" dirty="0" smtClean="0"/>
              <a:t>（</a:t>
            </a:r>
            <a:r>
              <a:rPr lang="en-US" altLang="zh-CN" b="0" dirty="0" smtClean="0"/>
              <a:t>MRC</a:t>
            </a:r>
            <a:r>
              <a:rPr lang="zh-CN" altLang="en-US" b="0" dirty="0" smtClean="0"/>
              <a:t>）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340768"/>
            <a:ext cx="8568952" cy="466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354013">
              <a:lnSpc>
                <a:spcPct val="150000"/>
              </a:lnSpc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2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、当你通过其他任何方法获得一个对象时，我们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(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方法的调用者和方法的实现者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)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都假设该对象的引用计数为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1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，而且已经被设置成自动释放。如果你把它当临时对象来用，你不需要执行任何释放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(release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或</a:t>
            </a:r>
            <a:r>
              <a:rPr lang="en-GB" altLang="zh-CN" sz="2400" dirty="0" err="1">
                <a:latin typeface="宋体" charset="0"/>
                <a:ea typeface="宋体" charset="0"/>
                <a:cs typeface="宋体" charset="0"/>
              </a:rPr>
              <a:t>autorelease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)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操作</a:t>
            </a:r>
          </a:p>
          <a:p>
            <a:pPr marL="0" indent="354013">
              <a:lnSpc>
                <a:spcPct val="150000"/>
              </a:lnSpc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3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、你持有一个对象时，或者说是你当算把它保存成为你的某个成员变量，则你需要在保存对象时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(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一般在</a:t>
            </a:r>
            <a:r>
              <a:rPr lang="en-GB" altLang="zh-CN" sz="2400" dirty="0" err="1">
                <a:latin typeface="宋体" charset="0"/>
                <a:ea typeface="宋体" charset="0"/>
                <a:cs typeface="宋体" charset="0"/>
              </a:rPr>
              <a:t>setXXX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方法中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)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把引用计数加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1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，在操作完成后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(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一般时在</a:t>
            </a:r>
            <a:r>
              <a:rPr lang="en-GB" altLang="zh-CN" sz="2400" dirty="0" err="1">
                <a:latin typeface="宋体" charset="0"/>
                <a:ea typeface="宋体" charset="0"/>
                <a:cs typeface="宋体" charset="0"/>
              </a:rPr>
              <a:t>dealloc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中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)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释放该对象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(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引用计数减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1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）</a:t>
            </a:r>
            <a:endParaRPr lang="zh-CN" altLang="zh-CN" sz="2400" dirty="0">
              <a:latin typeface="宋体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65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内存管理</a:t>
            </a:r>
            <a:r>
              <a:rPr lang="zh-CN" altLang="en-US" b="0" dirty="0" smtClean="0"/>
              <a:t>（</a:t>
            </a:r>
            <a:r>
              <a:rPr lang="en-US" altLang="zh-CN" b="0" dirty="0" smtClean="0"/>
              <a:t>MRC</a:t>
            </a:r>
            <a:r>
              <a:rPr lang="zh-CN" altLang="en-US" b="0" dirty="0" smtClean="0"/>
              <a:t>）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340768"/>
            <a:ext cx="8568952" cy="472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zh-CN" sz="2400" dirty="0" err="1">
                <a:solidFill>
                  <a:srgbClr val="FFFF00"/>
                </a:solidFill>
                <a:latin typeface="宋体" charset="0"/>
                <a:ea typeface="宋体" charset="0"/>
                <a:cs typeface="宋体" charset="0"/>
              </a:rPr>
              <a:t>Alloc</a:t>
            </a:r>
            <a:r>
              <a:rPr lang="en-GB" altLang="zh-CN" sz="2400" dirty="0">
                <a:solidFill>
                  <a:srgbClr val="FFFF00"/>
                </a:solidFill>
                <a:latin typeface="宋体" charset="0"/>
                <a:ea typeface="宋体" charset="0"/>
                <a:cs typeface="宋体" charset="0"/>
              </a:rPr>
              <a:t> 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→ 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对象分配后引用计数为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1</a:t>
            </a:r>
          </a:p>
          <a:p>
            <a:pPr>
              <a:lnSpc>
                <a:spcPct val="100000"/>
              </a:lnSpc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zh-CN" sz="2400" dirty="0">
                <a:solidFill>
                  <a:srgbClr val="FFFF00"/>
                </a:solidFill>
                <a:latin typeface="宋体" charset="0"/>
                <a:ea typeface="宋体" charset="0"/>
                <a:cs typeface="宋体" charset="0"/>
              </a:rPr>
              <a:t>Retain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  → 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对象的引用计数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+1</a:t>
            </a:r>
          </a:p>
          <a:p>
            <a:pPr>
              <a:lnSpc>
                <a:spcPct val="100000"/>
              </a:lnSpc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zh-CN" sz="2400" dirty="0">
                <a:solidFill>
                  <a:srgbClr val="FFFF00"/>
                </a:solidFill>
                <a:latin typeface="宋体" charset="0"/>
                <a:ea typeface="宋体" charset="0"/>
                <a:cs typeface="宋体" charset="0"/>
              </a:rPr>
              <a:t>Copy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 → copy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一个对象变成新的对象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(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新内存地址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),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引用计数为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1,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原来对象计数不变</a:t>
            </a:r>
          </a:p>
          <a:p>
            <a:pPr>
              <a:lnSpc>
                <a:spcPct val="100000"/>
              </a:lnSpc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zh-CN" sz="2400" dirty="0">
                <a:solidFill>
                  <a:srgbClr val="FFFF00"/>
                </a:solidFill>
                <a:latin typeface="宋体" charset="0"/>
                <a:ea typeface="宋体" charset="0"/>
                <a:cs typeface="宋体" charset="0"/>
              </a:rPr>
              <a:t>Release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 → 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对象引用计数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-1,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如果为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0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释放内存</a:t>
            </a:r>
          </a:p>
          <a:p>
            <a:pPr>
              <a:lnSpc>
                <a:spcPct val="100000"/>
              </a:lnSpc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zh-CN" sz="2400" dirty="0" err="1">
                <a:solidFill>
                  <a:srgbClr val="FFFF00"/>
                </a:solidFill>
                <a:latin typeface="宋体" charset="0"/>
                <a:ea typeface="宋体" charset="0"/>
                <a:cs typeface="宋体" charset="0"/>
              </a:rPr>
              <a:t>Autorelease</a:t>
            </a:r>
            <a:r>
              <a:rPr lang="en-GB" altLang="zh-CN" sz="2400" dirty="0">
                <a:solidFill>
                  <a:srgbClr val="FFFF00"/>
                </a:solidFill>
                <a:latin typeface="宋体" charset="0"/>
                <a:ea typeface="宋体" charset="0"/>
                <a:cs typeface="宋体" charset="0"/>
              </a:rPr>
              <a:t> 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→ 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对象引用计数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-1,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如果为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0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不马上释放，当当前的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pool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销毁时释放</a:t>
            </a:r>
            <a:r>
              <a:rPr lang="en-GB" altLang="zh-CN" sz="2800" dirty="0">
                <a:latin typeface="宋体" charset="0"/>
                <a:ea typeface="宋体" charset="0"/>
                <a:cs typeface="宋体" charset="0"/>
              </a:rPr>
              <a:t>    </a:t>
            </a:r>
          </a:p>
          <a:p>
            <a:pPr marL="342900" indent="-342900">
              <a:spcBef>
                <a:spcPts val="1375"/>
              </a:spcBef>
              <a:buFont typeface="Wingdings" charset="2"/>
              <a:buChar char="Ø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zh-CN" altLang="zh-CN" sz="2400" dirty="0" smtClean="0">
                <a:latin typeface="宋体" charset="0"/>
                <a:ea typeface="宋体" charset="0"/>
                <a:cs typeface="宋体" charset="0"/>
              </a:rPr>
              <a:t>如果引用计数等于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0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还对该对象进行操作，则会出现内存访问失败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,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这个问题很严重，所以请一定注意内存释放和不用过后设置为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nil</a:t>
            </a:r>
            <a:endParaRPr lang="en-GB" altLang="zh-CN" sz="2400" dirty="0">
              <a:latin typeface="宋体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487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内存管理</a:t>
            </a:r>
            <a:r>
              <a:rPr lang="zh-CN" altLang="en-US" b="0" dirty="0" smtClean="0"/>
              <a:t>（</a:t>
            </a:r>
            <a:r>
              <a:rPr lang="en-US" altLang="zh-CN" b="0" dirty="0" smtClean="0"/>
              <a:t>MRC</a:t>
            </a:r>
            <a:r>
              <a:rPr lang="zh-CN" altLang="en-US" b="0" dirty="0" smtClean="0"/>
              <a:t>）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340768"/>
            <a:ext cx="8568952" cy="382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zh-CN" sz="2000" dirty="0" err="1">
                <a:solidFill>
                  <a:srgbClr val="FFFF00"/>
                </a:solidFill>
                <a:latin typeface="宋体" charset="0"/>
                <a:ea typeface="宋体" charset="0"/>
                <a:cs typeface="宋体" charset="0"/>
              </a:rPr>
              <a:t>NSAutoreleasePool</a:t>
            </a:r>
            <a:r>
              <a:rPr lang="en-GB" altLang="zh-CN" sz="2000" dirty="0">
                <a:solidFill>
                  <a:srgbClr val="FFFF00"/>
                </a:solidFill>
                <a:latin typeface="宋体" charset="0"/>
                <a:ea typeface="宋体" charset="0"/>
                <a:cs typeface="宋体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zh-CN" sz="2000" dirty="0" err="1">
                <a:latin typeface="宋体" charset="0"/>
                <a:ea typeface="宋体" charset="0"/>
                <a:cs typeface="宋体" charset="0"/>
              </a:rPr>
              <a:t>NSAutoreleasePool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是用来做</a:t>
            </a:r>
            <a:r>
              <a:rPr lang="en-GB" altLang="zh-CN" sz="2000" dirty="0" err="1">
                <a:latin typeface="宋体" charset="0"/>
                <a:ea typeface="宋体" charset="0"/>
                <a:cs typeface="宋体" charset="0"/>
              </a:rPr>
              <a:t>autorelease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变量释放的，前面说了</a:t>
            </a:r>
            <a:r>
              <a:rPr lang="en-GB" altLang="zh-CN" sz="2000" dirty="0">
                <a:latin typeface="宋体" charset="0"/>
                <a:ea typeface="宋体" charset="0"/>
                <a:cs typeface="宋体" charset="0"/>
              </a:rPr>
              <a:t>, </a:t>
            </a:r>
            <a:r>
              <a:rPr lang="en-GB" altLang="zh-CN" sz="2000" dirty="0" err="1">
                <a:latin typeface="宋体" charset="0"/>
                <a:ea typeface="宋体" charset="0"/>
                <a:cs typeface="宋体" charset="0"/>
              </a:rPr>
              <a:t>autorelease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不会马上释放，当他到了最近的</a:t>
            </a:r>
            <a:r>
              <a:rPr lang="en-GB" altLang="zh-CN" sz="2000" dirty="0">
                <a:latin typeface="宋体" charset="0"/>
                <a:ea typeface="宋体" charset="0"/>
                <a:cs typeface="宋体" charset="0"/>
              </a:rPr>
              <a:t>pool release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时会向池里的所有对象发送</a:t>
            </a:r>
            <a:r>
              <a:rPr lang="en-GB" altLang="zh-CN" sz="2000" dirty="0">
                <a:latin typeface="宋体" charset="0"/>
                <a:ea typeface="宋体" charset="0"/>
                <a:cs typeface="宋体" charset="0"/>
              </a:rPr>
              <a:t>release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消息并检查对象的</a:t>
            </a:r>
            <a:r>
              <a:rPr lang="en-GB" altLang="zh-CN" sz="2000" dirty="0" err="1">
                <a:latin typeface="宋体" charset="0"/>
                <a:ea typeface="宋体" charset="0"/>
                <a:cs typeface="宋体" charset="0"/>
              </a:rPr>
              <a:t>reatin</a:t>
            </a:r>
            <a:r>
              <a:rPr lang="en-GB" altLang="zh-CN" sz="2000" dirty="0">
                <a:latin typeface="宋体" charset="0"/>
                <a:ea typeface="宋体" charset="0"/>
                <a:cs typeface="宋体" charset="0"/>
              </a:rPr>
              <a:t> count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是不是为</a:t>
            </a:r>
            <a:r>
              <a:rPr lang="en-GB" altLang="zh-CN" sz="2000" dirty="0">
                <a:latin typeface="宋体" charset="0"/>
                <a:ea typeface="宋体" charset="0"/>
                <a:cs typeface="宋体" charset="0"/>
              </a:rPr>
              <a:t>0,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为</a:t>
            </a:r>
            <a:r>
              <a:rPr lang="en-GB" altLang="zh-CN" sz="2000" dirty="0">
                <a:latin typeface="宋体" charset="0"/>
                <a:ea typeface="宋体" charset="0"/>
                <a:cs typeface="宋体" charset="0"/>
              </a:rPr>
              <a:t>0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就释放。 </a:t>
            </a:r>
          </a:p>
          <a:p>
            <a:pPr>
              <a:lnSpc>
                <a:spcPct val="150000"/>
              </a:lnSpc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当我们在一段代码时加入了大量的</a:t>
            </a:r>
            <a:r>
              <a:rPr lang="en-GB" altLang="zh-CN" sz="2000" dirty="0" err="1">
                <a:latin typeface="宋体" charset="0"/>
                <a:ea typeface="宋体" charset="0"/>
                <a:cs typeface="宋体" charset="0"/>
              </a:rPr>
              <a:t>autorelease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变量时，我们应该为这段代码加上</a:t>
            </a:r>
            <a:r>
              <a:rPr lang="en-GB" altLang="zh-CN" sz="2000" dirty="0" err="1">
                <a:latin typeface="宋体" charset="0"/>
                <a:ea typeface="宋体" charset="0"/>
                <a:cs typeface="宋体" charset="0"/>
              </a:rPr>
              <a:t>Autoreleasepool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，以便使内存得以及时释放</a:t>
            </a:r>
            <a:r>
              <a:rPr lang="en-GB" altLang="zh-CN" sz="2000" dirty="0">
                <a:latin typeface="宋体" charset="0"/>
                <a:ea typeface="宋体" charset="0"/>
                <a:cs typeface="宋体" charset="0"/>
              </a:rPr>
              <a:t>,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其它时候不用</a:t>
            </a:r>
            <a:r>
              <a:rPr lang="en-GB" altLang="zh-CN" sz="2000" dirty="0">
                <a:latin typeface="宋体" charset="0"/>
                <a:ea typeface="宋体" charset="0"/>
                <a:cs typeface="宋体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在一个需要返回一个对象的方法中通常返回一个</a:t>
            </a:r>
            <a:r>
              <a:rPr lang="en-GB" altLang="zh-CN" sz="2000" dirty="0" err="1">
                <a:latin typeface="宋体" charset="0"/>
                <a:ea typeface="宋体" charset="0"/>
                <a:cs typeface="宋体" charset="0"/>
              </a:rPr>
              <a:t>autorelease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对象。</a:t>
            </a:r>
            <a:endParaRPr lang="zh-CN" altLang="zh-CN" sz="2000" dirty="0">
              <a:latin typeface="宋体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555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157296762</TotalTime>
  <Pages>0</Pages>
  <Words>305</Words>
  <Characters>0</Characters>
  <Application>Microsoft Macintosh PowerPoint</Application>
  <DocSecurity>0</DocSecurity>
  <PresentationFormat>全屏显示(4:3)</PresentationFormat>
  <Lines>0</Lines>
  <Paragraphs>27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平衡</vt:lpstr>
      <vt:lpstr>OC语言-内存管理-管理法则</vt:lpstr>
      <vt:lpstr>内存管理（MRC）</vt:lpstr>
      <vt:lpstr>内存管理（MRC）</vt:lpstr>
      <vt:lpstr>内存管理（MRC）</vt:lpstr>
      <vt:lpstr>内存管理（MRC）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7113</cp:revision>
  <cp:lastPrinted>1899-12-30T00:00:00Z</cp:lastPrinted>
  <dcterms:created xsi:type="dcterms:W3CDTF">2012-07-12T07:10:00Z</dcterms:created>
  <dcterms:modified xsi:type="dcterms:W3CDTF">2015-03-24T11:16:29Z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