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4"/>
  </p:notesMasterIdLst>
  <p:handoutMasterIdLst>
    <p:handoutMasterId r:id="rId5"/>
  </p:handoutMasterIdLst>
  <p:sldIdLst>
    <p:sldId id="1551" r:id="rId2"/>
    <p:sldId id="1552" r:id="rId3"/>
  </p:sldIdLst>
  <p:sldSz cx="9144000" cy="6858000" type="screen4x3"/>
  <p:notesSz cx="6797675" cy="9874250"/>
  <p:custDataLst>
    <p:tags r:id="rId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  <p14:sldId id="155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208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tags" Target="tags/tag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15/3/23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15/3/23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15/3/23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15/3/23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15/3/23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15/3/23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 smtClean="0"/>
              <a:t>-</a:t>
            </a:r>
            <a:r>
              <a:rPr lang="zh-CN" altLang="en-US" b="0" dirty="0"/>
              <a:t>类的封装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zh-CN" altLang="en-US" sz="3600" dirty="0"/>
              <a:t>类的封装</a:t>
            </a:r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封装</a:t>
            </a:r>
            <a:r>
              <a:rPr lang="zh-CN" altLang="en-US" b="0" dirty="0" smtClean="0"/>
              <a:t>的好处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340768"/>
            <a:ext cx="835292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charset="2"/>
              <a:buChar char="Ø"/>
            </a:pPr>
            <a:r>
              <a:rPr lang="zh-CN" altLang="zh-CN" sz="2400" dirty="0" smtClean="0"/>
              <a:t>过滤</a:t>
            </a:r>
            <a:r>
              <a:rPr lang="zh-CN" altLang="zh-CN" sz="2400" dirty="0"/>
              <a:t>不合理的值</a:t>
            </a:r>
          </a:p>
          <a:p>
            <a:pPr marL="342900" lvl="0" indent="-342900">
              <a:lnSpc>
                <a:spcPct val="150000"/>
              </a:lnSpc>
              <a:buFont typeface="Wingdings" charset="2"/>
              <a:buChar char="Ø"/>
            </a:pPr>
            <a:r>
              <a:rPr lang="zh-CN" altLang="zh-CN" sz="2400" dirty="0"/>
              <a:t>屏蔽内部的赋值过程</a:t>
            </a:r>
          </a:p>
          <a:p>
            <a:pPr marL="342900" lvl="0" indent="-342900">
              <a:lnSpc>
                <a:spcPct val="150000"/>
              </a:lnSpc>
              <a:buFont typeface="Wingdings" charset="2"/>
              <a:buChar char="Ø"/>
            </a:pPr>
            <a:r>
              <a:rPr lang="zh-CN" altLang="zh-CN" sz="2400" dirty="0"/>
              <a:t>让外界不必关注内部的细节</a:t>
            </a:r>
          </a:p>
        </p:txBody>
      </p:sp>
    </p:spTree>
    <p:extLst>
      <p:ext uri="{BB962C8B-B14F-4D97-AF65-F5344CB8AC3E}">
        <p14:creationId xmlns:p14="http://schemas.microsoft.com/office/powerpoint/2010/main" val="533239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157296755</TotalTime>
  <Pages>0</Pages>
  <Words>24</Words>
  <Characters>0</Characters>
  <Application>Microsoft Macintosh PowerPoint</Application>
  <DocSecurity>0</DocSecurity>
  <PresentationFormat>全屏显示(4:3)</PresentationFormat>
  <Lines>0</Lines>
  <Paragraphs>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平衡</vt:lpstr>
      <vt:lpstr>OC语言-类的封装</vt:lpstr>
      <vt:lpstr>封装的好处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7092</cp:revision>
  <cp:lastPrinted>1899-12-30T00:00:00Z</cp:lastPrinted>
  <dcterms:created xsi:type="dcterms:W3CDTF">2012-07-12T07:10:00Z</dcterms:created>
  <dcterms:modified xsi:type="dcterms:W3CDTF">2015-03-23T12:29:11Z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