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继承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类的继承与多态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12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OC语言-继承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7103</cp:revision>
  <cp:lastPrinted>1899-12-30T00:00:00Z</cp:lastPrinted>
  <dcterms:created xsi:type="dcterms:W3CDTF">2012-07-12T07:10:00Z</dcterms:created>
  <dcterms:modified xsi:type="dcterms:W3CDTF">2015-03-18T12:38:37Z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