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728" y="-904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15/3/18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15/3/18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内存管理</a:t>
            </a:r>
            <a:r>
              <a:rPr lang="en-US" altLang="zh-CN" b="0" dirty="0"/>
              <a:t>-</a:t>
            </a:r>
            <a:r>
              <a:rPr lang="zh-CN" altLang="en-US" b="0" dirty="0"/>
              <a:t>概述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内存管理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/>
              <a:t>管理法则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17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OC语言-内存管理-概述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swift alex</cp:lastModifiedBy>
  <cp:revision>7104</cp:revision>
  <cp:lastPrinted>1899-12-30T00:00:00Z</cp:lastPrinted>
  <dcterms:created xsi:type="dcterms:W3CDTF">2012-07-12T07:10:00Z</dcterms:created>
  <dcterms:modified xsi:type="dcterms:W3CDTF">2015-03-18T10:06:04Z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