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4"/>
  </p:notesMasterIdLst>
  <p:handoutMasterIdLst>
    <p:handoutMasterId r:id="rId5"/>
  </p:handoutMasterIdLst>
  <p:sldIdLst>
    <p:sldId id="1551" r:id="rId2"/>
    <p:sldId id="1552" r:id="rId3"/>
  </p:sldIdLst>
  <p:sldSz cx="9144000" cy="6858000" type="screen4x3"/>
  <p:notesSz cx="6797675" cy="987425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48" y="-13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15/5/8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15/5/8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15/5/8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设计模式</a:t>
            </a:r>
            <a:r>
              <a:rPr lang="en-US" altLang="zh-CN" b="0" dirty="0"/>
              <a:t>-</a:t>
            </a:r>
            <a:r>
              <a:rPr lang="zh-CN" altLang="en-US" b="0" dirty="0"/>
              <a:t>单例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设计模式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单例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 smtClean="0">
                <a:latin typeface="宋体" charset="0"/>
                <a:ea typeface="宋体" charset="0"/>
                <a:cs typeface="宋体" charset="0"/>
              </a:rPr>
              <a:t>单例</a:t>
            </a:r>
            <a:r>
              <a:rPr lang="zh-CN" altLang="en-GB" dirty="0">
                <a:latin typeface="宋体" charset="0"/>
                <a:ea typeface="宋体" charset="0"/>
                <a:cs typeface="宋体" charset="0"/>
              </a:rPr>
              <a:t>模式</a:t>
            </a:r>
            <a:r>
              <a:rPr lang="en-GB" altLang="zh-CN" dirty="0">
                <a:latin typeface="宋体" charset="0"/>
                <a:ea typeface="宋体" charset="0"/>
                <a:cs typeface="宋体" charset="0"/>
              </a:rPr>
              <a:t>(Singleton)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412776"/>
            <a:ext cx="8352928" cy="530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单例模式的意思就是只有一个实例。单例模式确保某一个类只有一个实例，而且自行实例化并向整个系统提供这个实例。这个类称为单例类</a:t>
            </a: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。</a:t>
            </a:r>
            <a:endParaRPr lang="zh-CN" altLang="en-US" sz="2000" dirty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1.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单例模式的要点</a:t>
            </a: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：</a:t>
            </a:r>
            <a:endParaRPr lang="en-US" altLang="zh-CN" sz="2000" dirty="0" smtClean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  <a:p>
            <a:pPr lvl="1">
              <a:lnSpc>
                <a:spcPct val="150000"/>
              </a:lnSpc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显然单例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模式的要点有三个；一是某个类只能有一个实例；二是它必须自行创建这个实例；三是它必须</a:t>
            </a: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自行向整个系统提供这个实例</a:t>
            </a:r>
            <a:endParaRPr lang="en-US" altLang="zh-CN" sz="2000" dirty="0" smtClean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  <a:p>
            <a:pPr marL="342900" indent="-342900">
              <a:lnSpc>
                <a:spcPct val="150000"/>
              </a:lnSpc>
              <a:spcBef>
                <a:spcPts val="1375"/>
              </a:spcBef>
              <a:buFont typeface="Wingdings" charset="2"/>
              <a:buChar char="Ø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单例模式需要达到的目的</a:t>
            </a:r>
          </a:p>
          <a:p>
            <a:pPr lvl="1"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1. 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封装一个共</a:t>
            </a: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享的资源</a:t>
            </a:r>
            <a:endParaRPr lang="zh-CN" altLang="en-US" sz="2000" dirty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  <a:p>
            <a:pPr lvl="1"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2. 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提供一个固定的实例创建</a:t>
            </a:r>
            <a:r>
              <a:rPr lang="zh-CN" altLang="en-US" sz="2000" dirty="0" smtClean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方法</a:t>
            </a:r>
            <a:endParaRPr lang="zh-CN" altLang="en-US" sz="2000" dirty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  <a:p>
            <a:pPr lvl="1">
              <a:spcBef>
                <a:spcPts val="1375"/>
              </a:spcBef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zh-CN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3. </a:t>
            </a:r>
            <a:r>
              <a:rPr lang="zh-CN" altLang="en-US" sz="2000" dirty="0">
                <a:solidFill>
                  <a:srgbClr val="FFFFFF"/>
                </a:solidFill>
                <a:latin typeface="宋体" charset="0"/>
                <a:ea typeface="宋体" charset="0"/>
                <a:cs typeface="宋体" charset="0"/>
              </a:rPr>
              <a:t>提供一个标准的实例访问接口</a:t>
            </a:r>
            <a:endParaRPr lang="zh-CN" altLang="zh-CN" sz="2000" dirty="0">
              <a:solidFill>
                <a:srgbClr val="FFFFFF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9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157296757</TotalTime>
  <Pages>0</Pages>
  <Words>74</Words>
  <Characters>0</Characters>
  <Application>Microsoft Macintosh PowerPoint</Application>
  <DocSecurity>0</DocSecurity>
  <PresentationFormat>全屏显示(4:3)</PresentationFormat>
  <Lines>0</Lines>
  <Paragraphs>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平衡</vt:lpstr>
      <vt:lpstr>OC语言-设计模式-单例</vt:lpstr>
      <vt:lpstr>单例模式(Singleton)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7106</cp:revision>
  <cp:lastPrinted>1899-12-30T00:00:00Z</cp:lastPrinted>
  <dcterms:created xsi:type="dcterms:W3CDTF">2012-07-12T07:10:00Z</dcterms:created>
  <dcterms:modified xsi:type="dcterms:W3CDTF">2015-05-08T01:25:32Z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