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353" r:id="rId2"/>
    <p:sldId id="355" r:id="rId3"/>
    <p:sldId id="357" r:id="rId4"/>
    <p:sldId id="358" r:id="rId5"/>
    <p:sldId id="359" r:id="rId6"/>
    <p:sldId id="360" r:id="rId7"/>
    <p:sldId id="361" r:id="rId8"/>
    <p:sldId id="3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6E207B-2315-594D-8D87-B892893A5215}">
          <p14:sldIdLst>
            <p14:sldId id="353"/>
            <p14:sldId id="355"/>
            <p14:sldId id="357"/>
            <p14:sldId id="358"/>
            <p14:sldId id="359"/>
            <p14:sldId id="360"/>
            <p14:sldId id="361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 snapToObjects="1">
      <p:cViewPr varScale="1">
        <p:scale>
          <a:sx n="82" d="100"/>
          <a:sy n="82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CCF7-D245-5740-80AD-95C69A976D45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01E7-2A98-FD4E-A868-A6BC7BA09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21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鹏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665162"/>
          </a:xfrm>
        </p:spPr>
        <p:txBody>
          <a:bodyPr anchor="ctr">
            <a:normAutofit/>
          </a:bodyPr>
          <a:lstStyle>
            <a:lvl1pPr algn="l"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 marL="365760" indent="-36576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1pPr>
            <a:lvl2pPr marL="731520" indent="-36576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2pPr>
            <a:lvl3pPr marL="1097280" indent="-32004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3pPr>
            <a:lvl4pPr marL="1371600" indent="-27432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4pPr>
            <a:lvl5pPr marL="1645920" indent="-274320">
              <a:buSzPct val="100000"/>
              <a:buFont typeface="Heiti SC Light"/>
              <a:buChar char="»"/>
              <a:defRPr>
                <a:latin typeface="华文细黑"/>
                <a:ea typeface="华文细黑"/>
                <a:cs typeface="华文细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317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CDB0C32-7029-2949-BCD8-6FCD87A2D7B2}" type="datetimeFigureOut">
              <a:rPr kumimoji="1" lang="zh-CN" altLang="en-US" smtClean="0"/>
              <a:pPr/>
              <a:t>15/5/4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3177"/>
            <a:ext cx="3124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46828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93A1E051-C4FA-934E-9C28-5B7C8506EA5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>
                <a:latin typeface="微软雅黑"/>
                <a:ea typeface="微软雅黑"/>
                <a:cs typeface="微软雅黑"/>
              </a:rPr>
              <a:t>鹏途教育</a:t>
            </a:r>
            <a:endParaRPr kumimoji="1" lang="zh-CN" altLang="en-US" sz="1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60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4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4F609-4B86-9540-BAD8-6DE2ED7426C2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D2EFF-33B2-2943-A24C-9D9926835C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F08-49F4-2C4D-B300-1B55275C3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D79-6AD2-5645-9E1A-1ADE5B3F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6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lang="zh-CN" altLang="en-US" dirty="0" smtClean="0"/>
              <a:t>开班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en-US" dirty="0" smtClean="0"/>
              <a:t>讲师：</a:t>
            </a:r>
            <a:r>
              <a:rPr lang="zh-CN" altLang="en-US" dirty="0" smtClean="0"/>
              <a:t>龚俊慧</a:t>
            </a:r>
            <a:endParaRPr lang="en-US" altLang="en-US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30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开班流程</a:t>
            </a:r>
            <a:endParaRPr kumimoji="1"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4493"/>
            <a:ext cx="8280920" cy="448125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8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1800" b="1" dirty="0" smtClean="0"/>
              <a:t>教室使用制度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关闭电源，节约用电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合理使用电脑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不要安装恶意软件、乱删东西</a:t>
            </a:r>
            <a:r>
              <a:rPr lang="en-US" altLang="zh-CN" sz="1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不要在电脑旁乱吃东西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不能在教室玩游戏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轮流打扫卫生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学生简介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姓名、家乡、学历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工作经历（可以加点个人才艺）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为什么来传智播客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班长选取（毛遂自荐）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举手投票</a:t>
            </a:r>
            <a:endParaRPr lang="en-US" altLang="zh-CN" sz="1800" dirty="0" smtClean="0"/>
          </a:p>
          <a:p>
            <a:pPr>
              <a:lnSpc>
                <a:spcPct val="80000"/>
              </a:lnSpc>
            </a:pPr>
            <a:r>
              <a:rPr lang="zh-CN" altLang="en-US" sz="1800" b="1" dirty="0" smtClean="0"/>
              <a:t>班长的职责</a:t>
            </a:r>
            <a:endParaRPr lang="en-US" altLang="zh-CN" sz="1800" b="1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点名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将学生的问题及时的反馈给老师</a:t>
            </a:r>
            <a:endParaRPr lang="en-US" altLang="zh-CN" sz="1800" dirty="0" smtClean="0"/>
          </a:p>
          <a:p>
            <a:pPr lvl="1">
              <a:lnSpc>
                <a:spcPct val="80000"/>
              </a:lnSpc>
            </a:pPr>
            <a:r>
              <a:rPr lang="zh-CN" altLang="en-US" sz="1800" dirty="0" smtClean="0"/>
              <a:t>老师通知事情给班长，班长通知给所有学员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11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 smtClean="0">
                <a:latin typeface="Courier New" charset="0"/>
                <a:ea typeface="宋体" charset="0"/>
                <a:cs typeface="Courier New" charset="0"/>
              </a:rPr>
              <a:t>上课的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时间和内容安排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时间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上课：0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9:00~12:00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  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14:00~17:00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 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晚自习：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19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: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00~21:00</a:t>
            </a: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一个星期上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5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天课，休息两天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基础班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3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周、就业班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4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个月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endParaRPr kumimoji="0" lang="en-US" altLang="zh-CN" sz="2400" dirty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内容</a:t>
            </a:r>
            <a:endParaRPr kumimoji="0" lang="en-US" altLang="zh-CN" sz="24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基础班：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语言、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Objective-C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Foundation</a:t>
            </a:r>
          </a:p>
          <a:p>
            <a:pPr>
              <a:buFont typeface="Wingdings" charset="2"/>
              <a:buChar char="u"/>
            </a:pP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就业班：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C\OC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Courier New" charset="0"/>
              </a:rPr>
              <a:t>强化、</a:t>
            </a:r>
            <a:r>
              <a:rPr kumimoji="0" lang="en-US" altLang="zh-CN" sz="2400" dirty="0" smtClean="0">
                <a:latin typeface="Courier New" charset="0"/>
                <a:ea typeface="宋体" charset="0"/>
                <a:cs typeface="Courier New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4943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课堂纪律要求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手机静音、保持安静</a:t>
            </a: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低调听课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、尊重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他人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多点反馈、多点互动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课堂疑问、课后解决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不要迟到、不要走神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明确来鹏途的目的！！！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这里不是吃喝玩乐的大学课堂！！！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课堂学习</a:t>
            </a:r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方法</a:t>
            </a:r>
          </a:p>
        </p:txBody>
      </p:sp>
      <p:sp>
        <p:nvSpPr>
          <p:cNvPr id="314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u"/>
            </a:pPr>
            <a:r>
              <a:rPr kumimoji="0" lang="en-US" altLang="en-US" sz="2400" dirty="0" smtClean="0">
                <a:latin typeface="Courier New" charset="0"/>
                <a:ea typeface="宋体" charset="0"/>
                <a:cs typeface="宋体" charset="0"/>
              </a:rPr>
              <a:t>专心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听讲</a:t>
            </a: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、积极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思考（别对视频产生依赖）</a:t>
            </a:r>
            <a:endParaRPr kumimoji="0" lang="zh-CN" altLang="en-US" sz="24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遇到不懂的暂时先记下，课后再提问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400" dirty="0">
                <a:latin typeface="Courier New" charset="0"/>
                <a:ea typeface="宋体" charset="0"/>
                <a:cs typeface="宋体" charset="0"/>
              </a:rPr>
              <a:t>杜绝边听边敲、</a:t>
            </a:r>
            <a:r>
              <a:rPr kumimoji="0" lang="zh-CN" altLang="en-US" sz="2400" dirty="0" smtClean="0">
                <a:latin typeface="Courier New" charset="0"/>
                <a:ea typeface="宋体" charset="0"/>
                <a:cs typeface="宋体" charset="0"/>
              </a:rPr>
              <a:t>杜绝犯困听课（犯困站起来听课）</a:t>
            </a:r>
            <a:endParaRPr kumimoji="0" lang="en-US" altLang="zh-CN" sz="2400" dirty="0" smtClean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课后学习</a:t>
            </a:r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方法</a:t>
            </a:r>
          </a:p>
        </p:txBody>
      </p:sp>
      <p:sp>
        <p:nvSpPr>
          <p:cNvPr id="314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从笔记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、代码等资料中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复习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上课讲过的知识点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尽量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少回看视频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，别对视频产生依赖，可以用2倍速度回看视频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按时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完成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老师布置的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练习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记录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练习中遇到的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BUG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和解决方案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根据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的理解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总结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学到的知识点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初学者应该</a:t>
            </a:r>
            <a:r>
              <a:rPr kumimoji="0"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抓住重点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不要钻牛角尖</a:t>
            </a:r>
            <a:endParaRPr kumimoji="0" lang="en-US" altLang="zh-CN" sz="20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遇到问题了，优先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尝试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解决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，其次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谷歌百度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、同学交流，最后再问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老师</a:t>
            </a:r>
            <a:endParaRPr kumimoji="0" lang="en-US" altLang="zh-CN" sz="2000" dirty="0" smtClean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时间允许，可以多去网上找对应阶段的学习资料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\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面试题、多看苹果官方文档</a:t>
            </a:r>
            <a:endParaRPr kumimoji="0" lang="en-US" altLang="zh-CN" sz="2000" dirty="0" smtClean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注意作息，积极锻炼</a:t>
            </a:r>
            <a:endParaRPr kumimoji="0" lang="zh-CN" altLang="en-US" sz="2000" dirty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20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广州iOS班的整体情况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zh-CN" altLang="en-US" sz="1800" dirty="0" smtClean="0"/>
              <a:t>上课情况</a:t>
            </a:r>
            <a:r>
              <a:rPr kumimoji="0" lang="en-US" altLang="zh-CN" sz="1800" dirty="0" smtClean="0"/>
              <a:t>（</a:t>
            </a:r>
            <a:r>
              <a:rPr kumimoji="0" lang="en-US" altLang="zh-CN" sz="1800" dirty="0" smtClean="0">
                <a:latin typeface="+mn-ea"/>
              </a:rPr>
              <a:t>18</a:t>
            </a:r>
            <a:r>
              <a:rPr kumimoji="0" lang="zh-CN" altLang="en-US" sz="1800" dirty="0" smtClean="0">
                <a:latin typeface="+mn-ea"/>
              </a:rPr>
              <a:t>天课程</a:t>
            </a:r>
            <a:r>
              <a:rPr kumimoji="0" lang="zh-CN" altLang="en-US" sz="1800" dirty="0" smtClean="0"/>
              <a:t>）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认真听讲、积极思考、积极练习</a:t>
            </a:r>
          </a:p>
          <a:p>
            <a:pPr>
              <a:buFont typeface="Wingdings" charset="0"/>
              <a:buNone/>
              <a:defRPr/>
            </a:pPr>
            <a:endParaRPr kumimoji="0" lang="zh-CN" altLang="en-US" sz="1800" dirty="0" smtClean="0"/>
          </a:p>
          <a:p>
            <a:pPr>
              <a:defRPr/>
            </a:pPr>
            <a:r>
              <a:rPr kumimoji="0" lang="zh-CN" altLang="en-US" sz="1800" dirty="0" smtClean="0"/>
              <a:t>就业情况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平均薪水达</a:t>
            </a:r>
            <a:r>
              <a:rPr kumimoji="0" lang="zh-CN" altLang="en-US" sz="1800" dirty="0"/>
              <a:t>8</a:t>
            </a:r>
            <a:r>
              <a:rPr kumimoji="0" lang="zh-CN" altLang="en-US" sz="1800" dirty="0" smtClean="0"/>
              <a:t>k、薪水增长至少1.5k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最低6k、最高1</a:t>
            </a:r>
            <a:r>
              <a:rPr kumimoji="0" lang="en-US" altLang="zh-CN" sz="1800" dirty="0" smtClean="0"/>
              <a:t>5</a:t>
            </a:r>
            <a:r>
              <a:rPr kumimoji="0" lang="zh-CN" altLang="en-US" sz="1800" dirty="0" smtClean="0"/>
              <a:t>k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有位肖同学工资暴涨4k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有位郭同学还未从传智毕业已拿7.5k的offer</a:t>
            </a:r>
          </a:p>
          <a:p>
            <a:pPr>
              <a:defRPr/>
            </a:pPr>
            <a:endParaRPr kumimoji="0" lang="zh-CN" altLang="en-US" sz="1800" dirty="0" smtClean="0"/>
          </a:p>
          <a:p>
            <a:pPr>
              <a:defRPr/>
            </a:pPr>
            <a:r>
              <a:rPr kumimoji="0" lang="zh-CN" altLang="en-US" sz="1800" dirty="0" smtClean="0"/>
              <a:t>面试心得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掌握课堂所学的，再找一些笔试题看看，笔试绝对没问题</a:t>
            </a:r>
          </a:p>
          <a:p>
            <a:pPr>
              <a:buFont typeface="Wingdings" charset="0"/>
              <a:buChar char="u"/>
              <a:defRPr/>
            </a:pPr>
            <a:r>
              <a:rPr kumimoji="0" lang="zh-CN" altLang="en-US" sz="1800" dirty="0" smtClean="0"/>
              <a:t>仅仅理解了知识是不够的，关键还要多敲代码，多练习</a:t>
            </a:r>
          </a:p>
        </p:txBody>
      </p:sp>
    </p:spTree>
    <p:extLst>
      <p:ext uri="{BB962C8B-B14F-4D97-AF65-F5344CB8AC3E}">
        <p14:creationId xmlns:p14="http://schemas.microsoft.com/office/powerpoint/2010/main" val="5782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宋体" charset="0"/>
              </a:rPr>
              <a:t>加油！！！</a:t>
            </a:r>
            <a:endParaRPr kumimoji="0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 smtClean="0"/>
              <a:t>我们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错过了盖</a:t>
            </a:r>
            <a:r>
              <a:rPr lang="zh-CN" altLang="en-US" sz="2400" dirty="0"/>
              <a:t>茨的信息化浪潮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错过了李彦</a:t>
            </a:r>
            <a:r>
              <a:rPr lang="zh-CN" altLang="en-US" sz="2400" dirty="0"/>
              <a:t>宏、马化腾、丁磊他们所主导的互联网浪潮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但我们还有移动互联浪</a:t>
            </a:r>
            <a:r>
              <a:rPr lang="zh-CN" altLang="en-US" sz="2400" dirty="0"/>
              <a:t>潮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同学们</a:t>
            </a:r>
            <a:r>
              <a:rPr lang="zh-CN" altLang="en-US" sz="2400" dirty="0"/>
              <a:t>，抓做机遇吧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今天你可能除了时间什么都没</a:t>
            </a:r>
            <a:r>
              <a:rPr lang="zh-CN" altLang="en-US" sz="2400" dirty="0"/>
              <a:t>有，只要你努力，勇于创新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zh-CN" altLang="en-US" sz="2400" dirty="0" smtClean="0"/>
              <a:t>明天</a:t>
            </a:r>
            <a:r>
              <a:rPr lang="zh-CN" altLang="en-US" sz="2400" dirty="0"/>
              <a:t>，你可能就成为这次浪</a:t>
            </a:r>
            <a:r>
              <a:rPr lang="zh-CN" altLang="en-US" sz="2400" dirty="0" smtClean="0"/>
              <a:t>潮的领跑者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78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传智PPT模板.potx</Template>
  <TotalTime>1528</TotalTime>
  <Words>329</Words>
  <Application>Microsoft Macintosh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iOS开班</vt:lpstr>
      <vt:lpstr>开班流程</vt:lpstr>
      <vt:lpstr>上课的时间和内容安排</vt:lpstr>
      <vt:lpstr>课堂纪律要求</vt:lpstr>
      <vt:lpstr>课堂学习方法</vt:lpstr>
      <vt:lpstr>课后学习方法</vt:lpstr>
      <vt:lpstr>广州iOS班的整体情况</vt:lpstr>
      <vt:lpstr>加油！！！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第一个完整的iOS游戏</dc:title>
  <dc:creator>凡 刘</dc:creator>
  <cp:lastModifiedBy>alex 龚</cp:lastModifiedBy>
  <cp:revision>574</cp:revision>
  <dcterms:created xsi:type="dcterms:W3CDTF">2013-06-24T07:27:31Z</dcterms:created>
  <dcterms:modified xsi:type="dcterms:W3CDTF">2015-05-04T02:10:11Z</dcterms:modified>
</cp:coreProperties>
</file>