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8" r:id="rId1"/>
  </p:sldMasterIdLst>
  <p:notesMasterIdLst>
    <p:notesMasterId r:id="rId16"/>
  </p:notesMasterIdLst>
  <p:sldIdLst>
    <p:sldId id="325" r:id="rId2"/>
    <p:sldId id="327" r:id="rId3"/>
    <p:sldId id="350" r:id="rId4"/>
    <p:sldId id="328" r:id="rId5"/>
    <p:sldId id="330" r:id="rId6"/>
    <p:sldId id="332" r:id="rId7"/>
    <p:sldId id="336" r:id="rId8"/>
    <p:sldId id="334" r:id="rId9"/>
    <p:sldId id="338" r:id="rId10"/>
    <p:sldId id="339" r:id="rId11"/>
    <p:sldId id="340" r:id="rId12"/>
    <p:sldId id="341" r:id="rId13"/>
    <p:sldId id="342" r:id="rId14"/>
    <p:sldId id="35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95107ADB-B49C-8E4C-AE37-072B2B4C61CD}">
          <p14:sldIdLst>
            <p14:sldId id="325"/>
          </p14:sldIdLst>
        </p14:section>
        <p14:section name="什么是iOS和iOS开发" id="{BD9D0E8B-D8B4-954B-9B07-958BE5967AA3}">
          <p14:sldIdLst>
            <p14:sldId id="327"/>
            <p14:sldId id="350"/>
            <p14:sldId id="328"/>
            <p14:sldId id="330"/>
          </p14:sldIdLst>
        </p14:section>
        <p14:section name="为什么选择iOS开发" id="{CCB65FD8-408E-464C-999F-0C0FCCC93ECA}">
          <p14:sldIdLst>
            <p14:sldId id="332"/>
            <p14:sldId id="336"/>
            <p14:sldId id="334"/>
          </p14:sldIdLst>
        </p14:section>
        <p14:section name="学习iOS开发的准备" id="{F30910F1-68C6-FA41-B796-C1BEA911FB8F}">
          <p14:sldIdLst>
            <p14:sldId id="338"/>
            <p14:sldId id="339"/>
            <p14:sldId id="340"/>
            <p14:sldId id="341"/>
            <p14:sldId id="342"/>
          </p14:sldIdLst>
        </p14:section>
        <p14:section name="iOS开发初体验" id="{1CA49022-DEA2-734D-9C1C-18A03EEB2EFF}">
          <p14:sldIdLst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8" autoAdjust="0"/>
  </p:normalViewPr>
  <p:slideViewPr>
    <p:cSldViewPr>
      <p:cViewPr varScale="1">
        <p:scale>
          <a:sx n="84" d="100"/>
          <a:sy n="84" d="100"/>
        </p:scale>
        <p:origin x="-1088" y="-9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146572-3097-5542-93C7-87A6A9278E62}" type="datetimeFigureOut">
              <a:rPr lang="en-US"/>
              <a:pPr>
                <a:defRPr/>
              </a:pPr>
              <a:t>15/5/4</a:t>
            </a:fld>
            <a:endParaRPr lang="en-US" dirty="0"/>
          </a:p>
        </p:txBody>
      </p:sp>
      <p:sp>
        <p:nvSpPr>
          <p:cNvPr id="2959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2A8ECF-465B-C647-9A13-AE974EED6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学习新知识的步骤：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这个东西是神马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学了这个东西后，有神马作用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这个东西怎么用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这个东西内部原理是怎么实现的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上面是电脑和手机的开机图，不管是电脑还是手机，开机的时候，总是先启动操作系统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AppStore</a:t>
            </a:r>
            <a:r>
              <a:rPr kumimoji="1" lang="zh-CN" altLang="en-US" dirty="0" smtClean="0"/>
              <a:t>应用数量达</a:t>
            </a:r>
            <a:r>
              <a:rPr kumimoji="1" lang="en-US" altLang="zh-CN" dirty="0" smtClean="0"/>
              <a:t>90</a:t>
            </a:r>
            <a:r>
              <a:rPr kumimoji="1" lang="zh-CN" altLang="en-US" dirty="0" smtClean="0"/>
              <a:t>万，下载次数达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虚拟机安装教程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diybbs.zol.com.cn</a:t>
            </a:r>
            <a:r>
              <a:rPr kumimoji="1" lang="en-US" altLang="zh-CN" dirty="0" smtClean="0"/>
              <a:t>/1/34037_699.html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0" lang="en-US" altLang="zh-CN"/>
              <a:t>Pro  Air</a:t>
            </a:r>
            <a:endParaRPr kumimoji="0" lang="zh-CN" altLang="en-US"/>
          </a:p>
        </p:txBody>
      </p:sp>
      <p:sp>
        <p:nvSpPr>
          <p:cNvPr id="310276" name="幻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236BED91-5BAB-5A42-829D-F69239E75EA8}" type="slidenum">
              <a:rPr kumimoji="0" lang="en-US" altLang="zh-CN" sz="1200"/>
              <a:pPr algn="r"/>
              <a:t>12</a:t>
            </a:fld>
            <a:endParaRPr kumimoji="0"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鹏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665162"/>
          </a:xfrm>
        </p:spPr>
        <p:txBody>
          <a:bodyPr anchor="ctr">
            <a:normAutofit/>
          </a:bodyPr>
          <a:lstStyle>
            <a:lvl1pPr algn="l">
              <a:defRPr sz="28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92663"/>
          </a:xfrm>
        </p:spPr>
        <p:txBody>
          <a:bodyPr/>
          <a:lstStyle>
            <a:lvl1pPr marL="365760" indent="-36576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1pPr>
            <a:lvl2pPr marL="731520" indent="-36576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2pPr>
            <a:lvl3pPr marL="1097280" indent="-320040">
              <a:buFont typeface="Arial"/>
              <a:buChar char="•"/>
              <a:defRPr>
                <a:latin typeface="华文细黑"/>
                <a:ea typeface="华文细黑"/>
                <a:cs typeface="华文细黑"/>
              </a:defRPr>
            </a:lvl3pPr>
            <a:lvl4pPr marL="1371600" indent="-274320">
              <a:buSzPct val="100000"/>
              <a:buFont typeface="Symbol" charset="2"/>
              <a:buChar char="-"/>
              <a:defRPr>
                <a:latin typeface="华文细黑"/>
                <a:ea typeface="华文细黑"/>
                <a:cs typeface="华文细黑"/>
              </a:defRPr>
            </a:lvl4pPr>
            <a:lvl5pPr marL="1645920" indent="-274320">
              <a:buSzPct val="100000"/>
              <a:buFont typeface="Heiti SC Light"/>
              <a:buChar char="»"/>
              <a:defRPr>
                <a:latin typeface="华文细黑"/>
                <a:ea typeface="华文细黑"/>
                <a:cs typeface="华文细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3177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CDB0C32-7029-2949-BCD8-6FCD87A2D7B2}" type="datetimeFigureOut">
              <a:rPr kumimoji="1" lang="zh-CN" altLang="en-US" smtClean="0"/>
              <a:pPr/>
              <a:t>15/5/4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19400" y="6353177"/>
            <a:ext cx="31242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46828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93A1E051-C4FA-934E-9C28-5B7C8506EA5D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9" name="图片 8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>
                <a:latin typeface="微软雅黑"/>
                <a:ea typeface="微软雅黑"/>
                <a:cs typeface="微软雅黑"/>
              </a:rPr>
              <a:t>鹏途教育</a:t>
            </a:r>
            <a:endParaRPr kumimoji="1" lang="zh-CN" altLang="en-US" sz="1800" b="1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26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43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9" r:id="rId1"/>
    <p:sldLayoutId id="2147484500" r:id="rId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 fontScale="90000"/>
          </a:bodyPr>
          <a:lstStyle/>
          <a:p>
            <a:pPr algn="ctr" eaLnBrk="1" hangingPunct="1">
              <a:defRPr/>
            </a:pPr>
            <a:r>
              <a:rPr kumimoji="0" lang="zh-CN" altLang="en-US" sz="4800" b="1" dirty="0" smtClean="0">
                <a:latin typeface="Courier New"/>
                <a:cs typeface="Courier New"/>
              </a:rPr>
              <a:t>iOS开发概述</a:t>
            </a:r>
          </a:p>
        </p:txBody>
      </p:sp>
      <p:sp>
        <p:nvSpPr>
          <p:cNvPr id="296964" name="Text Box 9"/>
          <p:cNvSpPr txBox="1">
            <a:spLocks noChangeArrowheads="1"/>
          </p:cNvSpPr>
          <p:nvPr/>
        </p:nvSpPr>
        <p:spPr bwMode="auto">
          <a:xfrm>
            <a:off x="2555776" y="2924944"/>
            <a:ext cx="388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600" b="1" dirty="0"/>
              <a:t>讲师</a:t>
            </a:r>
            <a:r>
              <a:rPr kumimoji="0" lang="zh-CN" altLang="en-US" sz="3600" b="1" dirty="0" smtClean="0"/>
              <a:t>：龚俊慧</a:t>
            </a:r>
            <a:endParaRPr kumimoji="0" lang="zh-CN" altLang="en-US" sz="3600" dirty="0">
              <a:ea typeface="华文行楷" charset="0"/>
              <a:cs typeface="华文行楷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 OS X获取途径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459680"/>
              </p:ext>
            </p:extLst>
          </p:nvPr>
        </p:nvGraphicFramePr>
        <p:xfrm>
          <a:off x="457200" y="1333500"/>
          <a:ext cx="8229600" cy="1708151"/>
        </p:xfrm>
        <a:graphic>
          <a:graphicData uri="http://schemas.openxmlformats.org/drawingml/2006/table">
            <a:tbl>
              <a:tblPr/>
              <a:tblGrid>
                <a:gridCol w="4292718"/>
                <a:gridCol w="393688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方式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特点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虚拟机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零成本，速度慢，对PC机性能要求高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黑苹果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成本低，速度快，安装难度大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苹果设备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(iMac\MacBook\Mac mini)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成本高，速度快，无兼容性问题</a:t>
                      </a:r>
                    </a:p>
                  </a:txBody>
                  <a:tcPr marL="100485" marR="100485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84" name="Rectangle 3"/>
          <p:cNvSpPr txBox="1">
            <a:spLocks noChangeArrowheads="1"/>
          </p:cNvSpPr>
          <p:nvPr/>
        </p:nvSpPr>
        <p:spPr bwMode="auto">
          <a:xfrm>
            <a:off x="323850" y="1916832"/>
            <a:ext cx="8569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u"/>
              <a:defRPr/>
            </a:pP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 OS X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是苹果公司开发的专门为苹果电脑设计的操作系统</a:t>
            </a:r>
            <a:endParaRPr lang="en-US" sz="1800" dirty="0" smtClean="0">
              <a:latin typeface="+mn-ea"/>
              <a:ea typeface="+mn-ea"/>
              <a:cs typeface="Courier New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u"/>
              <a:defRPr/>
            </a:pP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 OS X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可简称为“</a:t>
            </a: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系统”</a:t>
            </a:r>
            <a:endParaRPr lang="en-US" sz="1800" dirty="0" smtClean="0">
              <a:latin typeface="+mn-ea"/>
              <a:ea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iMac(一体机)</a:t>
            </a:r>
          </a:p>
        </p:txBody>
      </p:sp>
      <p:pic>
        <p:nvPicPr>
          <p:cNvPr id="308226" name="图片 3" descr="447414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642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MacBook(笔记本)</a:t>
            </a:r>
          </a:p>
        </p:txBody>
      </p:sp>
      <p:pic>
        <p:nvPicPr>
          <p:cNvPr id="309250" name="图片 3" descr="12400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19283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 mini(迷你主机)</a:t>
            </a:r>
          </a:p>
        </p:txBody>
      </p:sp>
      <p:pic>
        <p:nvPicPr>
          <p:cNvPr id="311298" name="图片 3" descr="129423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1657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iOS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开发初体验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310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设置软件图标数字</a:t>
            </a: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搭建软件界面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\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列表数据展示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\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界面切换</a:t>
            </a: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动画</a:t>
            </a: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cube</a:t>
            </a:r>
          </a:p>
          <a:p>
            <a:pPr>
              <a:buFont typeface="Wingdings" charset="2"/>
              <a:buChar char="u"/>
            </a:pPr>
            <a:r>
              <a:rPr lang="en-US" altLang="zh-TW" sz="1800" dirty="0" smtClean="0"/>
              <a:t>pageCurl</a:t>
            </a:r>
          </a:p>
          <a:p>
            <a:pPr>
              <a:buFont typeface="Wingdings" charset="2"/>
              <a:buChar char="u"/>
            </a:pPr>
            <a:r>
              <a:rPr lang="en-US" altLang="zh-TW" sz="1800" dirty="0" smtClean="0"/>
              <a:t>rippleEffect</a:t>
            </a:r>
          </a:p>
        </p:txBody>
      </p:sp>
      <p:pic>
        <p:nvPicPr>
          <p:cNvPr id="2" name="图片 1" descr="QQ20130721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1092200" cy="1143000"/>
          </a:xfrm>
          <a:prstGeom prst="rect">
            <a:avLst/>
          </a:prstGeom>
        </p:spPr>
      </p:pic>
      <p:pic>
        <p:nvPicPr>
          <p:cNvPr id="4" name="图片 3" descr="QQ2013072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221088"/>
            <a:ext cx="4464496" cy="2485676"/>
          </a:xfrm>
          <a:prstGeom prst="rect">
            <a:avLst/>
          </a:prstGeom>
        </p:spPr>
      </p:pic>
      <p:pic>
        <p:nvPicPr>
          <p:cNvPr id="5" name="图片 4" descr="iOS 模拟器屏幕快照“2013-7-22 下午5.16.27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84784"/>
            <a:ext cx="1728191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>
                <a:ea typeface="宋体" charset="0"/>
                <a:cs typeface="Courier New" charset="0"/>
              </a:rPr>
              <a:t>什么是iOS</a:t>
            </a:r>
          </a:p>
        </p:txBody>
      </p:sp>
      <p:sp>
        <p:nvSpPr>
          <p:cNvPr id="2990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iOS是一款由苹果公司开发的操作系统（OS是Operating System的简称），就像平时在电脑上用的Windows XP、Windows 7，都是操作系统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那什么是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  <a:hlinkClick r:id="rId3" action="ppaction://hlinksldjump"/>
              </a:rPr>
              <a:t>操作系统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呢？操作系统其实是一种软件，是直接运行在硬件(电脑、手机等)上的最基本的系统软件，任何其他软件都必须在操作系统的支持下才能运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行。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endParaRPr kumimoji="0"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按照运行系统的设备进行分类，可分为：电脑操作系统、手机操作系统。</a:t>
            </a:r>
            <a:endParaRPr kumimoji="0"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iOS与Win7等操作系统的差异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XP、Win7是PC操作系统，也就是运行在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电脑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上的操作系统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iOS是手持设备操作系统，也就是运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行在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移动设备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上的操作系统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。目前搭载这款操作系统的设备有：iPhone、iPad、iPod touch、iPad mini、Apple 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TV、</a:t>
            </a:r>
            <a:r>
              <a:rPr lang="en-US" altLang="zh-CN" sz="1600" dirty="0" smtClean="0">
                <a:latin typeface="Courier New" charset="0"/>
                <a:ea typeface="宋体" charset="0"/>
                <a:cs typeface="宋体" charset="0"/>
              </a:rPr>
              <a:t>A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pple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W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atch</a:t>
            </a:r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在iPad等设备出现之前，当时只有iPhone搭载了这款操作系统，称为“iPhone OS”，后来iPad等设备也搭载了这款操作系统，改名为“iOS”</a:t>
            </a:r>
            <a:endParaRPr kumimoji="0" lang="zh-CN" altLang="en-US" sz="16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088"/>
            <a:ext cx="2016224" cy="2421026"/>
          </a:xfrm>
          <a:prstGeom prst="rect">
            <a:avLst/>
          </a:prstGeom>
        </p:spPr>
      </p:pic>
      <p:pic>
        <p:nvPicPr>
          <p:cNvPr id="7" name="图片 6" descr="xp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4145214" cy="3104060"/>
          </a:xfrm>
          <a:prstGeom prst="rect">
            <a:avLst/>
          </a:prstGeom>
        </p:spPr>
      </p:pic>
      <p:pic>
        <p:nvPicPr>
          <p:cNvPr id="8" name="图片 7" descr="三星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653136"/>
            <a:ext cx="3079812" cy="2053208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charset="0"/>
                <a:cs typeface="Courier New" charset="0"/>
              </a:rPr>
              <a:t>操作系统的</a:t>
            </a:r>
            <a:r>
              <a:rPr lang="zh-CN" altLang="en-US" dirty="0" smtClean="0">
                <a:ea typeface="宋体" charset="0"/>
                <a:cs typeface="Courier New" charset="0"/>
              </a:rPr>
              <a:t>重要性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848" y="4077072"/>
            <a:ext cx="1494160" cy="2640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1412776"/>
            <a:ext cx="4465574" cy="24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操作系统的地位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0034" name="Rectangle 3"/>
          <p:cNvSpPr>
            <a:spLocks noGrp="1" noChangeArrowheads="1"/>
          </p:cNvSpPr>
          <p:nvPr>
            <p:ph idx="1"/>
          </p:nvPr>
        </p:nvSpPr>
        <p:spPr>
          <a:xfrm>
            <a:off x="3563888" y="1333500"/>
            <a:ext cx="5122912" cy="4792663"/>
          </a:xfrm>
        </p:spPr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“应用软件”就是平常我们使用的QQ、微博等软件</a:t>
            </a: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用户打开某个应用软件，在软件的使用过程中，这个软件会不断地跟底层的操作系统进行交互，接着操作系统会控制硬件去做一些事情来满足用户的需求</a:t>
            </a: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比如，当我们打开手机上的一个照相机软件，按下屏幕上的拍照按钮时，照相机软件会通知操作系统“喂，我需要拍照！”，接着操作系统就会控制手机上的摄像头进行聚焦、拍照</a:t>
            </a: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操作系统可以看作用户与硬件的接口、桥梁，它为应用软件和用户提供了控制、访问硬件的手段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  <p:pic>
        <p:nvPicPr>
          <p:cNvPr id="300035" name="图片 1" descr="24000547-56d13cf0e6fe4cac9701cf4697429f62.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175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什么是iOS开发</a:t>
            </a:r>
          </a:p>
        </p:txBody>
      </p:sp>
      <p:sp>
        <p:nvSpPr>
          <p:cNvPr id="301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已知：iOS是iPhone、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iPad、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Apple Watch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等手持设备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的操作系统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iOS开发就是开发运行在iOS系统上的应用或者游戏软件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，比如手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机QQ、微博或者游戏。说白了，就是开发手机软件。当然，也包括iPad版的软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件</a:t>
            </a:r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 smtClean="0">
                <a:latin typeface="+mn-ea"/>
                <a:cs typeface="宋体" charset="0"/>
              </a:rPr>
              <a:t>自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年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iPhone4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的出现，国内掀起一股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iOS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开发浪潮。但由于开发门槛较高等因素，对比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android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，开发者并不多</a:t>
            </a:r>
            <a:endParaRPr kumimoji="0" lang="en-US" altLang="zh-CN" sz="1800" dirty="0" smtClean="0">
              <a:latin typeface="+mn-ea"/>
              <a:cs typeface="宋体" charset="0"/>
            </a:endParaRPr>
          </a:p>
          <a:p>
            <a:endParaRPr kumimoji="0" lang="en-US" altLang="zh-CN" sz="1800" dirty="0">
              <a:latin typeface="+mn-ea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从事iOS开发的人员，可以称之为“iOS软件攻城狮”或“iOS程序猿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”</a:t>
            </a:r>
            <a:endParaRPr kumimoji="0" lang="zh-CN" altLang="en-US" sz="1800" dirty="0">
              <a:latin typeface="+mn-ea"/>
              <a:cs typeface="宋体" charset="0"/>
            </a:endParaRPr>
          </a:p>
          <a:p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Courier New" charset="0"/>
              </a:rPr>
              <a:t>iOS开发可以归类到“移动开发”（手机开发）领域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为什么要选择移动开发</a:t>
            </a:r>
          </a:p>
        </p:txBody>
      </p:sp>
      <p:sp>
        <p:nvSpPr>
          <p:cNvPr id="30208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手机将是人类最离不开的设备之一，硬件软件参数也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越来越强，应用需求量剧增</a:t>
            </a:r>
          </a:p>
          <a:p>
            <a:pPr>
              <a:buFont typeface="Wingdings" charset="0"/>
              <a:buNone/>
            </a:pPr>
            <a:endParaRPr kumimoji="0" lang="zh-CN" altLang="en-US" sz="1600" dirty="0" smtClean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移动互联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（就是将移动通信和互联网二者结合起来）发展迅速，各大公司都对移动互联市场虎视眈眈：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腾讯以6000万的价格收购了一款由6人团队开发的手机刷机软件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Facebook准备斥资10亿美元收购以色列移动卫星导航初创企业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Waze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百度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19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亿美元收购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91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手机无线</a:t>
            </a:r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想在移动互联领域捞一桶金的创业者，也像雨后春笋般渐渐多起来了。因为，移动互联才只是个开始！！！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众多公司为了在移动互联市场立足，都纷纷出了自己的移动终端产品。现在的软件，有了电脑版，就得出一个手机版。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总之，现在的市场对移动开发人才的需求量是非常大的</a:t>
            </a:r>
            <a:endParaRPr kumimoji="0" lang="zh-CN" altLang="en-US" sz="16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主流手机操作系统</a:t>
            </a:r>
          </a:p>
        </p:txBody>
      </p:sp>
      <p:sp>
        <p:nvSpPr>
          <p:cNvPr id="303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目前应用在手机上的操作系统主要有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Android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（安卓）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、Black Berry（黑莓）OS、Windows Phone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根据IDC（互联网数据中心）公布的数据，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201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宋体" charset="0"/>
              </a:rPr>
              <a:t>4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年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第四季度：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Android和iOS在全球范围内的市场份额占有率总共为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9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6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%</a:t>
            </a:r>
            <a:endParaRPr kumimoji="0" lang="zh-CN" altLang="en-US" sz="18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手机共出货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2.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38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台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iPhone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独占鳌头坐稳高端市场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为什么要选择iOS（跟android的比较）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41482"/>
              </p:ext>
            </p:extLst>
          </p:nvPr>
        </p:nvGraphicFramePr>
        <p:xfrm>
          <a:off x="467544" y="2107667"/>
          <a:ext cx="8184231" cy="37696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8077"/>
                <a:gridCol w="2728077"/>
                <a:gridCol w="2728077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对比项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android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系统架构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UNIX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的虚拟机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系统安全性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安全、稳定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安全性略低、漏洞较多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开发难易度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强大的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、开发工具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也不差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是否开源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不开源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设备的种类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iPhone\iPad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数不清的设备类型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用户人群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消费能力强的高端用户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各种用户人群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背后的BOSS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应用商店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AppStore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08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年上线）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GooglePlay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dirty="0" smtClean="0">
                <a:latin typeface="+mj-ea"/>
                <a:cs typeface="Courier New" charset="0"/>
              </a:rPr>
              <a:t>学习</a:t>
            </a:r>
            <a:r>
              <a:rPr kumimoji="0" lang="en-US" altLang="zh-CN" dirty="0" smtClean="0">
                <a:latin typeface="+mj-ea"/>
                <a:cs typeface="Courier New" charset="0"/>
              </a:rPr>
              <a:t>iOS</a:t>
            </a:r>
            <a:r>
              <a:rPr kumimoji="0" lang="zh-CN" altLang="en-US" dirty="0" smtClean="0">
                <a:latin typeface="+mj-ea"/>
                <a:cs typeface="Courier New" charset="0"/>
              </a:rPr>
              <a:t>开发的准备</a:t>
            </a:r>
          </a:p>
        </p:txBody>
      </p:sp>
      <p:sp>
        <p:nvSpPr>
          <p:cNvPr id="3061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英文水平</a:t>
            </a:r>
            <a:r>
              <a:rPr kumimoji="0" lang="zh-CN" altLang="en-US" dirty="0" smtClean="0">
                <a:latin typeface="+mn-ea"/>
                <a:cs typeface="Courier New" charset="0"/>
              </a:rPr>
              <a:t>：看懂</a:t>
            </a:r>
            <a:r>
              <a:rPr kumimoji="0" lang="en-US" altLang="zh-CN" dirty="0" smtClean="0">
                <a:latin typeface="+mn-ea"/>
                <a:cs typeface="Courier New" charset="0"/>
              </a:rPr>
              <a:t>26</a:t>
            </a:r>
            <a:r>
              <a:rPr kumimoji="0" lang="zh-CN" altLang="en-US" dirty="0" smtClean="0">
                <a:latin typeface="+mn-ea"/>
                <a:cs typeface="Courier New" charset="0"/>
              </a:rPr>
              <a:t>个英文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字母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计算机专业：不要求计算机专业，但得有脑子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学习态度：积极思考、积极动手、能吃苦、有兴趣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编程语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言：C语言、C++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、Objective-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开发工具：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Xcode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电脑系统：Mac OS 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真机设备：iPhone、iPad等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</a:t>
            </a:r>
            <a:r>
              <a:rPr kumimoji="0" lang="zh-CN" altLang="en-US" dirty="0" smtClean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）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iOS证书：调试证书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、发布证书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157258906</TotalTime>
  <Pages>0</Pages>
  <Words>745</Words>
  <Characters>0</Characters>
  <Application>Microsoft Macintosh PowerPoint</Application>
  <DocSecurity>0</DocSecurity>
  <PresentationFormat>全屏显示(4:3)</PresentationFormat>
  <Lines>0</Lines>
  <Paragraphs>130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1_平衡</vt:lpstr>
      <vt:lpstr>iOS开发概述</vt:lpstr>
      <vt:lpstr>什么是iOS</vt:lpstr>
      <vt:lpstr>操作系统的重要性</vt:lpstr>
      <vt:lpstr>操作系统的地位</vt:lpstr>
      <vt:lpstr>什么是iOS开发</vt:lpstr>
      <vt:lpstr>为什么要选择移动开发</vt:lpstr>
      <vt:lpstr>主流手机操作系统</vt:lpstr>
      <vt:lpstr>为什么要选择iOS（跟android的比较）</vt:lpstr>
      <vt:lpstr>学习iOS开发的准备</vt:lpstr>
      <vt:lpstr>Mac OS X获取途径</vt:lpstr>
      <vt:lpstr>iMac(一体机)</vt:lpstr>
      <vt:lpstr>MacBook(笔记本)</vt:lpstr>
      <vt:lpstr>Mac mini(迷你主机)</vt:lpstr>
      <vt:lpstr>iOS开发初体验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X婵炲濮撮鍥╁垝?</dc:title>
  <dc:subject/>
  <dc:creator>Tian</dc:creator>
  <cp:keywords/>
  <dc:description/>
  <cp:lastModifiedBy>alex 龚</cp:lastModifiedBy>
  <cp:revision>726</cp:revision>
  <cp:lastPrinted>1899-12-30T00:00:00Z</cp:lastPrinted>
  <dcterms:created xsi:type="dcterms:W3CDTF">2011-09-13T11:12:52Z</dcterms:created>
  <dcterms:modified xsi:type="dcterms:W3CDTF">2015-05-04T03:22:52Z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